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Barlow"/>
      <p:regular r:id="rId29"/>
      <p:bold r:id="rId30"/>
      <p:italic r:id="rId31"/>
      <p:boldItalic r:id="rId32"/>
    </p:embeddedFont>
    <p:embeddedFont>
      <p:font typeface="Barlow Light"/>
      <p:regular r:id="rId33"/>
      <p:bold r:id="rId34"/>
      <p:italic r:id="rId35"/>
      <p:boldItalic r:id="rId36"/>
    </p:embeddedFont>
    <p:embeddedFont>
      <p:font typeface="Barlow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hnVGJzI1nY1QBm15hkJAD0VL/x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38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italic.fntdata"/><Relationship Id="rId30" Type="http://schemas.openxmlformats.org/officeDocument/2006/relationships/font" Target="fonts/Barlow-bold.fntdata"/><Relationship Id="rId11" Type="http://schemas.openxmlformats.org/officeDocument/2006/relationships/slide" Target="slides/slide6.xml"/><Relationship Id="rId33" Type="http://schemas.openxmlformats.org/officeDocument/2006/relationships/font" Target="fonts/BarlowLight-regular.fntdata"/><Relationship Id="rId10" Type="http://schemas.openxmlformats.org/officeDocument/2006/relationships/slide" Target="slides/slide5.xml"/><Relationship Id="rId32" Type="http://schemas.openxmlformats.org/officeDocument/2006/relationships/font" Target="fonts/Barlow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Light-italic.fntdata"/><Relationship Id="rId12" Type="http://schemas.openxmlformats.org/officeDocument/2006/relationships/slide" Target="slides/slide7.xml"/><Relationship Id="rId34" Type="http://schemas.openxmlformats.org/officeDocument/2006/relationships/font" Target="fonts/BarlowLight-bold.fntdata"/><Relationship Id="rId15" Type="http://schemas.openxmlformats.org/officeDocument/2006/relationships/slide" Target="slides/slide10.xml"/><Relationship Id="rId37" Type="http://schemas.openxmlformats.org/officeDocument/2006/relationships/font" Target="fonts/BarlowBlack-bold.fntdata"/><Relationship Id="rId14" Type="http://schemas.openxmlformats.org/officeDocument/2006/relationships/slide" Target="slides/slide9.xml"/><Relationship Id="rId36" Type="http://schemas.openxmlformats.org/officeDocument/2006/relationships/font" Target="fonts/BarlowLight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Barlow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62bb39b9f0_0_146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5" name="Google Shape;935;g262bb39b9f0_0_146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data was scraped from NATIONAL CENTER FOR ENVIRONMENTAL INFORMATION - NATIONAL OCEANIC AND ATMOSPHERIC ADMINISTRATION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features - Precipitation, Fog, Heavy Rain, Thunder, Hail, Smoke, High Winds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weather features except precipitation were Flag(Boolean)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geocoding, we found out the latitudes and longitudes for each zip code. Then using the lat, long and date we imputed the missing data for each weather feature.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had a lot of missing values and imputing data would diminish the quality of data.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Shifting the weather data, we made dataframes in such a way that for each sale we had 7 days ago, 15 days ago and 30 days ago weather data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g262bb39b9f0_0_146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62bb39b9f0_0_154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4" name="Google Shape;944;g262bb39b9f0_0_154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data was scraped from NATIONAL CENTER FOR ENVIRONMENTAL INFORMATION - NATIONAL OCEANIC AND ATMOSPHERIC ADMINISTRATION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features - Precipitation, Fog, Heavy Rain, Thunder, Hail, Smoke, High Winds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weather features except precipitation were Flag(Boolean)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geocoding, we found out the latitudes and longitudes for each zip code. Then using the lat, long and date we imputed the missing data for each weather feature.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had a lot of missing values and imputing data would diminish the quality of data.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Shifting the weather data, we made dataframes in such a way that for each sale we had 7 days ago, 15 days ago and 30 days ago weather data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262bb39b9f0_0_154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62bb39b9f0_0_164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5" name="Google Shape;955;g262bb39b9f0_0_164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262bb39b9f0_0_164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62bb39b9f0_0_175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7" name="Google Shape;967;g262bb39b9f0_0_175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g262bb39b9f0_0_175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62bb39b9f0_0_186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g262bb39b9f0_0_186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g262bb39b9f0_0_186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62bb39b9f0_0_310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0" name="Google Shape;990;g262bb39b9f0_0_310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g262bb39b9f0_0_310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62bb39b9f0_0_206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1" name="Google Shape;1001;g262bb39b9f0_0_206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262bb39b9f0_0_206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62bb39b9f0_0_216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2" name="Google Shape;1012;g262bb39b9f0_0_216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g262bb39b9f0_0_216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62bb39b9f0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262bb39b9f0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62bb39b9f0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262bb39b9f0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262bb39b9f0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62bb39b9f0_0_37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1" name="Google Shape;841;g262bb39b9f0_0_37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262bb39b9f0_0_37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62bb39b9f0_0_125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4" name="Google Shape;904;g262bb39b9f0_0_125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262bb39b9f0_0_125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62bb39b9f0_0_137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7" name="Google Shape;917;g262bb39b9f0_0_137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g262bb39b9f0_0_137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62bb39b9f0_0_327:notes"/>
          <p:cNvSpPr/>
          <p:nvPr>
            <p:ph idx="2" type="sldImg"/>
          </p:nvPr>
        </p:nvSpPr>
        <p:spPr>
          <a:xfrm>
            <a:off x="0" y="0"/>
            <a:ext cx="2250000" cy="22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6" name="Google Shape;926;g262bb39b9f0_0_327:notes"/>
          <p:cNvSpPr txBox="1"/>
          <p:nvPr>
            <p:ph idx="1" type="body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262bb39b9f0_0_327:notes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685801" y="1035541"/>
            <a:ext cx="518852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arlow"/>
              <a:buNone/>
              <a:defRPr sz="3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/>
          <p:nvPr>
            <p:ph idx="2" type="pic"/>
          </p:nvPr>
        </p:nvSpPr>
        <p:spPr>
          <a:xfrm>
            <a:off x="6083300" y="0"/>
            <a:ext cx="6108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" name="Google Shape;18;p46"/>
          <p:cNvSpPr txBox="1"/>
          <p:nvPr>
            <p:ph idx="1" type="subTitle"/>
          </p:nvPr>
        </p:nvSpPr>
        <p:spPr>
          <a:xfrm>
            <a:off x="685800" y="3515216"/>
            <a:ext cx="5188527" cy="89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6"/>
          <p:cNvSpPr txBox="1"/>
          <p:nvPr>
            <p:ph idx="3" type="body"/>
          </p:nvPr>
        </p:nvSpPr>
        <p:spPr>
          <a:xfrm>
            <a:off x="685799" y="5938290"/>
            <a:ext cx="3782291" cy="45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cap="none">
                <a:latin typeface="Barlow"/>
                <a:ea typeface="Barlow"/>
                <a:cs typeface="Barlow"/>
                <a:sym typeface="Barlow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0" name="Google Shape;20;p46"/>
          <p:cNvGrpSpPr/>
          <p:nvPr/>
        </p:nvGrpSpPr>
        <p:grpSpPr>
          <a:xfrm>
            <a:off x="-12700" y="4920368"/>
            <a:ext cx="6108700" cy="524720"/>
            <a:chOff x="0" y="3891430"/>
            <a:chExt cx="12192000" cy="524720"/>
          </a:xfrm>
        </p:grpSpPr>
        <p:cxnSp>
          <p:nvCxnSpPr>
            <p:cNvPr id="21" name="Google Shape;21;p4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" name="Google Shape;25;p46"/>
          <p:cNvGrpSpPr/>
          <p:nvPr/>
        </p:nvGrpSpPr>
        <p:grpSpPr>
          <a:xfrm>
            <a:off x="10169541" y="4920368"/>
            <a:ext cx="2022459" cy="524720"/>
            <a:chOff x="0" y="3891430"/>
            <a:chExt cx="12192000" cy="524720"/>
          </a:xfrm>
        </p:grpSpPr>
        <p:cxnSp>
          <p:nvCxnSpPr>
            <p:cNvPr id="26" name="Google Shape;26;p4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4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" name="Google Shape;30;p46"/>
          <p:cNvGrpSpPr/>
          <p:nvPr/>
        </p:nvGrpSpPr>
        <p:grpSpPr>
          <a:xfrm>
            <a:off x="6083300" y="3128140"/>
            <a:ext cx="6108700" cy="3729860"/>
            <a:chOff x="6083300" y="3128140"/>
            <a:chExt cx="6108700" cy="3729860"/>
          </a:xfrm>
        </p:grpSpPr>
        <p:grpSp>
          <p:nvGrpSpPr>
            <p:cNvPr id="31" name="Google Shape;31;p46"/>
            <p:cNvGrpSpPr/>
            <p:nvPr/>
          </p:nvGrpSpPr>
          <p:grpSpPr>
            <a:xfrm>
              <a:off x="6083300" y="4920368"/>
              <a:ext cx="3500538" cy="524720"/>
              <a:chOff x="0" y="3891430"/>
              <a:chExt cx="12192000" cy="524720"/>
            </a:xfrm>
          </p:grpSpPr>
          <p:cxnSp>
            <p:nvCxnSpPr>
              <p:cNvPr id="32" name="Google Shape;32;p46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46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46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46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" name="Google Shape;36;p46"/>
            <p:cNvGrpSpPr/>
            <p:nvPr/>
          </p:nvGrpSpPr>
          <p:grpSpPr>
            <a:xfrm>
              <a:off x="9583838" y="3128140"/>
              <a:ext cx="2608162" cy="3729860"/>
              <a:chOff x="8185150" y="810026"/>
              <a:chExt cx="2608162" cy="3729860"/>
            </a:xfrm>
          </p:grpSpPr>
          <p:cxnSp>
            <p:nvCxnSpPr>
              <p:cNvPr id="37" name="Google Shape;37;p46"/>
              <p:cNvCxnSpPr/>
              <p:nvPr/>
            </p:nvCxnSpPr>
            <p:spPr>
              <a:xfrm>
                <a:off x="8741252" y="1363321"/>
                <a:ext cx="0" cy="3176565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46"/>
              <p:cNvCxnSpPr/>
              <p:nvPr/>
            </p:nvCxnSpPr>
            <p:spPr>
              <a:xfrm>
                <a:off x="8566345" y="1190626"/>
                <a:ext cx="0" cy="334926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46"/>
              <p:cNvCxnSpPr/>
              <p:nvPr/>
            </p:nvCxnSpPr>
            <p:spPr>
              <a:xfrm>
                <a:off x="8391438" y="1016004"/>
                <a:ext cx="0" cy="3523882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46"/>
              <p:cNvCxnSpPr/>
              <p:nvPr/>
            </p:nvCxnSpPr>
            <p:spPr>
              <a:xfrm>
                <a:off x="8216532" y="841376"/>
                <a:ext cx="0" cy="369851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46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46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46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46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45" name="Google Shape;45;p46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46" name="Google Shape;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5"/>
          <p:cNvSpPr/>
          <p:nvPr/>
        </p:nvSpPr>
        <p:spPr>
          <a:xfrm>
            <a:off x="8534401" y="1"/>
            <a:ext cx="3657598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36" name="Google Shape;236;p55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" name="Google Shape;237;p55"/>
          <p:cNvGrpSpPr/>
          <p:nvPr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238" name="Google Shape;238;p55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55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55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55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2" name="Google Shape;242;p55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43" name="Google Shape;243;p55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55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55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55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55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55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55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55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1" name="Google Shape;251;p55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55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5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5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5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6" name="Google Shape;256;p55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257" name="Google Shape;25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Header">
  <p:cSld name="8_Section Head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6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6"/>
          <p:cNvSpPr/>
          <p:nvPr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61" name="Google Shape;261;p56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2" name="Google Shape;262;p56"/>
          <p:cNvGrpSpPr/>
          <p:nvPr/>
        </p:nvGrpSpPr>
        <p:grpSpPr>
          <a:xfrm>
            <a:off x="-5" y="4920368"/>
            <a:ext cx="9583842" cy="524720"/>
            <a:chOff x="0" y="3891430"/>
            <a:chExt cx="12192000" cy="524720"/>
          </a:xfrm>
        </p:grpSpPr>
        <p:cxnSp>
          <p:nvCxnSpPr>
            <p:cNvPr id="263" name="Google Shape;263;p5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5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5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5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67" name="Google Shape;267;p56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68" name="Google Shape;268;p56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56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56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56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56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56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56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56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6" name="Google Shape;276;p56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7" name="Google Shape;277;p56"/>
          <p:cNvGrpSpPr/>
          <p:nvPr/>
        </p:nvGrpSpPr>
        <p:grpSpPr>
          <a:xfrm>
            <a:off x="10156902" y="4920368"/>
            <a:ext cx="2066479" cy="524720"/>
            <a:chOff x="0" y="3891430"/>
            <a:chExt cx="12192000" cy="524720"/>
          </a:xfrm>
        </p:grpSpPr>
        <p:cxnSp>
          <p:nvCxnSpPr>
            <p:cNvPr id="278" name="Google Shape;278;p5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5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5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5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2" name="Google Shape;282;p56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3" name="Google Shape;283;p56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284" name="Google Shape;2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>
  <p:cSld name="4_Section Head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/>
          <p:nvPr/>
        </p:nvSpPr>
        <p:spPr>
          <a:xfrm>
            <a:off x="-6" y="0"/>
            <a:ext cx="12192003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p57"/>
          <p:cNvGrpSpPr/>
          <p:nvPr/>
        </p:nvGrpSpPr>
        <p:grpSpPr>
          <a:xfrm>
            <a:off x="-5" y="4920368"/>
            <a:ext cx="9580889" cy="524720"/>
            <a:chOff x="0" y="3891430"/>
            <a:chExt cx="12192000" cy="524720"/>
          </a:xfrm>
        </p:grpSpPr>
        <p:cxnSp>
          <p:nvCxnSpPr>
            <p:cNvPr id="289" name="Google Shape;289;p5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5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5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" name="Google Shape;292;p5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3" name="Google Shape;293;p57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94" name="Google Shape;294;p57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57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57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57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57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57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" name="Google Shape;300;p57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" name="Google Shape;301;p57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2" name="Google Shape;302;p57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57"/>
          <p:cNvSpPr/>
          <p:nvPr/>
        </p:nvSpPr>
        <p:spPr>
          <a:xfrm>
            <a:off x="-6" y="5131117"/>
            <a:ext cx="9583326" cy="116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7"/>
          <p:cNvSpPr/>
          <p:nvPr/>
        </p:nvSpPr>
        <p:spPr>
          <a:xfrm>
            <a:off x="10174276" y="5125808"/>
            <a:ext cx="2017724" cy="121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57"/>
          <p:cNvGrpSpPr/>
          <p:nvPr/>
        </p:nvGrpSpPr>
        <p:grpSpPr>
          <a:xfrm>
            <a:off x="10174276" y="4920368"/>
            <a:ext cx="2017722" cy="524720"/>
            <a:chOff x="0" y="3891430"/>
            <a:chExt cx="12192000" cy="524720"/>
          </a:xfrm>
        </p:grpSpPr>
        <p:cxnSp>
          <p:nvCxnSpPr>
            <p:cNvPr id="306" name="Google Shape;306;p5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5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5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" name="Google Shape;309;p5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0" name="Google Shape;310;p57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1" name="Google Shape;311;p57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312" name="Google Shape;31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>
  <p:cSld name="5_Section Head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/>
          <p:nvPr/>
        </p:nvSpPr>
        <p:spPr>
          <a:xfrm>
            <a:off x="26313" y="1"/>
            <a:ext cx="12192003" cy="69763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6" name="Google Shape;316;p58"/>
          <p:cNvGrpSpPr/>
          <p:nvPr/>
        </p:nvGrpSpPr>
        <p:grpSpPr>
          <a:xfrm rot="5400000">
            <a:off x="9914714" y="1596737"/>
            <a:ext cx="2471129" cy="524720"/>
            <a:chOff x="0" y="3891430"/>
            <a:chExt cx="12192000" cy="524720"/>
          </a:xfrm>
        </p:grpSpPr>
        <p:cxnSp>
          <p:nvCxnSpPr>
            <p:cNvPr id="317" name="Google Shape;317;p58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58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58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58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1" name="Google Shape;321;p58"/>
          <p:cNvGrpSpPr/>
          <p:nvPr/>
        </p:nvGrpSpPr>
        <p:grpSpPr>
          <a:xfrm>
            <a:off x="9583838" y="3128140"/>
            <a:ext cx="2608162" cy="3848240"/>
            <a:chOff x="8185150" y="810026"/>
            <a:chExt cx="2608162" cy="3848240"/>
          </a:xfrm>
        </p:grpSpPr>
        <p:cxnSp>
          <p:nvCxnSpPr>
            <p:cNvPr id="322" name="Google Shape;322;p58"/>
            <p:cNvCxnSpPr/>
            <p:nvPr/>
          </p:nvCxnSpPr>
          <p:spPr>
            <a:xfrm>
              <a:off x="8741252" y="1363321"/>
              <a:ext cx="0" cy="329494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58"/>
            <p:cNvCxnSpPr/>
            <p:nvPr/>
          </p:nvCxnSpPr>
          <p:spPr>
            <a:xfrm>
              <a:off x="8566345" y="1190626"/>
              <a:ext cx="0" cy="346764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58"/>
            <p:cNvCxnSpPr/>
            <p:nvPr/>
          </p:nvCxnSpPr>
          <p:spPr>
            <a:xfrm>
              <a:off x="8391438" y="1016004"/>
              <a:ext cx="0" cy="364226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58"/>
            <p:cNvCxnSpPr/>
            <p:nvPr/>
          </p:nvCxnSpPr>
          <p:spPr>
            <a:xfrm>
              <a:off x="8216532" y="841376"/>
              <a:ext cx="0" cy="381689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58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58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58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58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0" name="Google Shape;330;p5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8"/>
          <p:cNvSpPr/>
          <p:nvPr/>
        </p:nvSpPr>
        <p:spPr>
          <a:xfrm rot="5400000">
            <a:off x="9913835" y="1805449"/>
            <a:ext cx="2471128" cy="107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58"/>
          <p:cNvGrpSpPr/>
          <p:nvPr/>
        </p:nvGrpSpPr>
        <p:grpSpPr>
          <a:xfrm rot="5400000">
            <a:off x="9503160" y="5066937"/>
            <a:ext cx="3294238" cy="524720"/>
            <a:chOff x="0" y="3891430"/>
            <a:chExt cx="12192000" cy="524720"/>
          </a:xfrm>
        </p:grpSpPr>
        <p:cxnSp>
          <p:nvCxnSpPr>
            <p:cNvPr id="333" name="Google Shape;333;p58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58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58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58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7" name="Google Shape;337;p58"/>
          <p:cNvSpPr/>
          <p:nvPr/>
        </p:nvSpPr>
        <p:spPr>
          <a:xfrm rot="5400000">
            <a:off x="9507903" y="5276130"/>
            <a:ext cx="3293209" cy="107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8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9" name="Google Shape;339;p58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340" name="Google Shape;34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/>
          <p:nvPr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43" name="Google Shape;343;p59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4" name="Google Shape;344;p59"/>
          <p:cNvGrpSpPr/>
          <p:nvPr/>
        </p:nvGrpSpPr>
        <p:grpSpPr>
          <a:xfrm>
            <a:off x="8534400" y="4920368"/>
            <a:ext cx="3657600" cy="524720"/>
            <a:chOff x="0" y="3891430"/>
            <a:chExt cx="12192000" cy="524720"/>
          </a:xfrm>
        </p:grpSpPr>
        <p:cxnSp>
          <p:nvCxnSpPr>
            <p:cNvPr id="345" name="Google Shape;345;p59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59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59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59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49" name="Google Shape;349;p59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350" name="Google Shape;350;p59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59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59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59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p59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59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59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59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8" name="Google Shape;358;p59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59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9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9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59"/>
          <p:cNvGrpSpPr/>
          <p:nvPr/>
        </p:nvGrpSpPr>
        <p:grpSpPr>
          <a:xfrm>
            <a:off x="-12701" y="4920368"/>
            <a:ext cx="8547100" cy="524720"/>
            <a:chOff x="0" y="3891430"/>
            <a:chExt cx="12192000" cy="524720"/>
          </a:xfrm>
        </p:grpSpPr>
        <p:cxnSp>
          <p:nvCxnSpPr>
            <p:cNvPr id="363" name="Google Shape;363;p59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59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p59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59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8" name="Google Shape;368;p59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369" name="Google Shape;3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ection Header">
  <p:cSld name="6_Section Header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3" name="Google Shape;373;p60"/>
          <p:cNvGrpSpPr/>
          <p:nvPr/>
        </p:nvGrpSpPr>
        <p:grpSpPr>
          <a:xfrm rot="5400000">
            <a:off x="9171124" y="5889184"/>
            <a:ext cx="1412912" cy="524720"/>
            <a:chOff x="0" y="3891430"/>
            <a:chExt cx="12192000" cy="524720"/>
          </a:xfrm>
        </p:grpSpPr>
        <p:cxnSp>
          <p:nvCxnSpPr>
            <p:cNvPr id="374" name="Google Shape;374;p60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3882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60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3882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60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3882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60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3882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8" name="Google Shape;378;p60"/>
          <p:cNvGrpSpPr/>
          <p:nvPr/>
        </p:nvGrpSpPr>
        <p:grpSpPr>
          <a:xfrm>
            <a:off x="9583838" y="3128140"/>
            <a:ext cx="2608162" cy="1792228"/>
            <a:chOff x="8185150" y="810026"/>
            <a:chExt cx="2608162" cy="1792228"/>
          </a:xfrm>
        </p:grpSpPr>
        <p:cxnSp>
          <p:nvCxnSpPr>
            <p:cNvPr id="379" name="Google Shape;379;p60"/>
            <p:cNvCxnSpPr/>
            <p:nvPr/>
          </p:nvCxnSpPr>
          <p:spPr>
            <a:xfrm>
              <a:off x="8741252" y="1363321"/>
              <a:ext cx="0" cy="1238933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60"/>
            <p:cNvCxnSpPr/>
            <p:nvPr/>
          </p:nvCxnSpPr>
          <p:spPr>
            <a:xfrm>
              <a:off x="8566345" y="1190626"/>
              <a:ext cx="0" cy="1411628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60"/>
            <p:cNvCxnSpPr/>
            <p:nvPr/>
          </p:nvCxnSpPr>
          <p:spPr>
            <a:xfrm>
              <a:off x="8391438" y="1016004"/>
              <a:ext cx="0" cy="158625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2" name="Google Shape;382;p60"/>
            <p:cNvCxnSpPr/>
            <p:nvPr/>
          </p:nvCxnSpPr>
          <p:spPr>
            <a:xfrm>
              <a:off x="8216532" y="841376"/>
              <a:ext cx="0" cy="1760878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60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60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60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60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rgbClr val="F2F2F2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87" name="Google Shape;387;p60"/>
          <p:cNvGrpSpPr/>
          <p:nvPr/>
        </p:nvGrpSpPr>
        <p:grpSpPr>
          <a:xfrm>
            <a:off x="-12702" y="4920368"/>
            <a:ext cx="12204701" cy="524720"/>
            <a:chOff x="0" y="3891430"/>
            <a:chExt cx="12192000" cy="524720"/>
          </a:xfrm>
        </p:grpSpPr>
        <p:cxnSp>
          <p:nvCxnSpPr>
            <p:cNvPr id="388" name="Google Shape;388;p60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9" name="Google Shape;389;p60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60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60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3" name="Google Shape;393;p60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idx="1" type="body"/>
          </p:nvPr>
        </p:nvSpPr>
        <p:spPr>
          <a:xfrm>
            <a:off x="685800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61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1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1"/>
          <p:cNvSpPr txBox="1"/>
          <p:nvPr>
            <p:ph idx="2" type="body"/>
          </p:nvPr>
        </p:nvSpPr>
        <p:spPr>
          <a:xfrm>
            <a:off x="4357867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3" type="body"/>
          </p:nvPr>
        </p:nvSpPr>
        <p:spPr>
          <a:xfrm>
            <a:off x="8029934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61"/>
          <p:cNvSpPr/>
          <p:nvPr/>
        </p:nvSpPr>
        <p:spPr>
          <a:xfrm>
            <a:off x="801549" y="1434336"/>
            <a:ext cx="952018" cy="952018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61"/>
          <p:cNvSpPr/>
          <p:nvPr>
            <p:ph idx="4" type="pic"/>
          </p:nvPr>
        </p:nvSpPr>
        <p:spPr>
          <a:xfrm>
            <a:off x="885004" y="1527536"/>
            <a:ext cx="790377" cy="788988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61"/>
          <p:cNvSpPr txBox="1"/>
          <p:nvPr>
            <p:ph type="title"/>
          </p:nvPr>
        </p:nvSpPr>
        <p:spPr>
          <a:xfrm>
            <a:off x="685800" y="495300"/>
            <a:ext cx="10820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61"/>
          <p:cNvSpPr/>
          <p:nvPr/>
        </p:nvSpPr>
        <p:spPr>
          <a:xfrm>
            <a:off x="4469756" y="1430386"/>
            <a:ext cx="952018" cy="952018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1"/>
          <p:cNvSpPr/>
          <p:nvPr>
            <p:ph idx="5" type="pic"/>
          </p:nvPr>
        </p:nvSpPr>
        <p:spPr>
          <a:xfrm>
            <a:off x="4553211" y="1523586"/>
            <a:ext cx="790377" cy="788988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61"/>
          <p:cNvSpPr/>
          <p:nvPr/>
        </p:nvSpPr>
        <p:spPr>
          <a:xfrm>
            <a:off x="8145683" y="1413156"/>
            <a:ext cx="952018" cy="952018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1"/>
          <p:cNvSpPr/>
          <p:nvPr>
            <p:ph idx="6" type="pic"/>
          </p:nvPr>
        </p:nvSpPr>
        <p:spPr>
          <a:xfrm>
            <a:off x="8229138" y="1506356"/>
            <a:ext cx="790377" cy="7889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2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62"/>
          <p:cNvSpPr/>
          <p:nvPr/>
        </p:nvSpPr>
        <p:spPr>
          <a:xfrm>
            <a:off x="801549" y="1408072"/>
            <a:ext cx="952018" cy="9520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62"/>
          <p:cNvSpPr/>
          <p:nvPr>
            <p:ph idx="2" type="pic"/>
          </p:nvPr>
        </p:nvSpPr>
        <p:spPr>
          <a:xfrm>
            <a:off x="885004" y="1501272"/>
            <a:ext cx="790377" cy="788988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62"/>
          <p:cNvSpPr/>
          <p:nvPr/>
        </p:nvSpPr>
        <p:spPr>
          <a:xfrm>
            <a:off x="4469756" y="1404122"/>
            <a:ext cx="952018" cy="9520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2"/>
          <p:cNvSpPr/>
          <p:nvPr>
            <p:ph idx="3" type="pic"/>
          </p:nvPr>
        </p:nvSpPr>
        <p:spPr>
          <a:xfrm>
            <a:off x="4553211" y="1497322"/>
            <a:ext cx="790377" cy="788988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62"/>
          <p:cNvSpPr/>
          <p:nvPr/>
        </p:nvSpPr>
        <p:spPr>
          <a:xfrm>
            <a:off x="8145683" y="1386892"/>
            <a:ext cx="952018" cy="9520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2"/>
          <p:cNvSpPr/>
          <p:nvPr>
            <p:ph idx="4" type="pic"/>
          </p:nvPr>
        </p:nvSpPr>
        <p:spPr>
          <a:xfrm>
            <a:off x="8229138" y="1480092"/>
            <a:ext cx="790377" cy="788988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685800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5" type="body"/>
          </p:nvPr>
        </p:nvSpPr>
        <p:spPr>
          <a:xfrm>
            <a:off x="4357867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62"/>
          <p:cNvSpPr txBox="1"/>
          <p:nvPr>
            <p:ph idx="6" type="body"/>
          </p:nvPr>
        </p:nvSpPr>
        <p:spPr>
          <a:xfrm>
            <a:off x="8029934" y="2698869"/>
            <a:ext cx="3459866" cy="3128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62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Only">
  <p:cSld name="14_Titl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3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Onl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685799" y="1409702"/>
            <a:ext cx="10815575" cy="368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48" name="Google Shape;4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3495" y="184532"/>
            <a:ext cx="817880" cy="31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47"/>
          <p:cNvGrpSpPr/>
          <p:nvPr/>
        </p:nvGrpSpPr>
        <p:grpSpPr>
          <a:xfrm>
            <a:off x="10169541" y="4876300"/>
            <a:ext cx="2022459" cy="524720"/>
            <a:chOff x="0" y="3891430"/>
            <a:chExt cx="12192000" cy="524720"/>
          </a:xfrm>
        </p:grpSpPr>
        <p:cxnSp>
          <p:nvCxnSpPr>
            <p:cNvPr id="50" name="Google Shape;50;p4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4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4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4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4" name="Google Shape;54;p47"/>
          <p:cNvGrpSpPr/>
          <p:nvPr/>
        </p:nvGrpSpPr>
        <p:grpSpPr>
          <a:xfrm>
            <a:off x="6083300" y="3084072"/>
            <a:ext cx="6108700" cy="3729860"/>
            <a:chOff x="6083300" y="3128140"/>
            <a:chExt cx="6108700" cy="3729860"/>
          </a:xfrm>
        </p:grpSpPr>
        <p:grpSp>
          <p:nvGrpSpPr>
            <p:cNvPr id="55" name="Google Shape;55;p47"/>
            <p:cNvGrpSpPr/>
            <p:nvPr/>
          </p:nvGrpSpPr>
          <p:grpSpPr>
            <a:xfrm>
              <a:off x="6083300" y="4920368"/>
              <a:ext cx="3500538" cy="524720"/>
              <a:chOff x="0" y="3891430"/>
              <a:chExt cx="12192000" cy="524720"/>
            </a:xfrm>
          </p:grpSpPr>
          <p:cxnSp>
            <p:nvCxnSpPr>
              <p:cNvPr id="56" name="Google Shape;56;p47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47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47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47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0" name="Google Shape;60;p47"/>
            <p:cNvGrpSpPr/>
            <p:nvPr/>
          </p:nvGrpSpPr>
          <p:grpSpPr>
            <a:xfrm>
              <a:off x="9583838" y="3128140"/>
              <a:ext cx="2608162" cy="3729860"/>
              <a:chOff x="8185150" y="810026"/>
              <a:chExt cx="2608162" cy="3729860"/>
            </a:xfrm>
          </p:grpSpPr>
          <p:cxnSp>
            <p:nvCxnSpPr>
              <p:cNvPr id="61" name="Google Shape;61;p47"/>
              <p:cNvCxnSpPr/>
              <p:nvPr/>
            </p:nvCxnSpPr>
            <p:spPr>
              <a:xfrm>
                <a:off x="8741252" y="1363321"/>
                <a:ext cx="0" cy="3176565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47"/>
              <p:cNvCxnSpPr/>
              <p:nvPr/>
            </p:nvCxnSpPr>
            <p:spPr>
              <a:xfrm>
                <a:off x="8566345" y="1190626"/>
                <a:ext cx="0" cy="334926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47"/>
              <p:cNvCxnSpPr/>
              <p:nvPr/>
            </p:nvCxnSpPr>
            <p:spPr>
              <a:xfrm>
                <a:off x="8391438" y="1016004"/>
                <a:ext cx="0" cy="3523882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47"/>
              <p:cNvCxnSpPr/>
              <p:nvPr/>
            </p:nvCxnSpPr>
            <p:spPr>
              <a:xfrm>
                <a:off x="8216532" y="841376"/>
                <a:ext cx="0" cy="369851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47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47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47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47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A picture containing drawing&#10;&#10;Description automatically generated" id="69" name="Google Shape;6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3495" y="184532"/>
            <a:ext cx="81788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7"/>
          <p:cNvSpPr/>
          <p:nvPr/>
        </p:nvSpPr>
        <p:spPr>
          <a:xfrm>
            <a:off x="-5464" y="4886"/>
            <a:ext cx="12192000" cy="6858000"/>
          </a:xfrm>
          <a:prstGeom prst="rect">
            <a:avLst/>
          </a:prstGeom>
          <a:solidFill>
            <a:schemeClr val="dk2"/>
          </a:solidFill>
          <a:ln cap="flat" cmpd="sng" w="12700">
            <a:solidFill>
              <a:srgbClr val="B04B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47"/>
          <p:cNvGrpSpPr/>
          <p:nvPr/>
        </p:nvGrpSpPr>
        <p:grpSpPr>
          <a:xfrm rot="-5400000">
            <a:off x="5693319" y="-902761"/>
            <a:ext cx="2283761" cy="10713602"/>
            <a:chOff x="8185149" y="810025"/>
            <a:chExt cx="2283761" cy="10713602"/>
          </a:xfrm>
        </p:grpSpPr>
        <p:cxnSp>
          <p:nvCxnSpPr>
            <p:cNvPr id="72" name="Google Shape;72;p47"/>
            <p:cNvCxnSpPr/>
            <p:nvPr/>
          </p:nvCxnSpPr>
          <p:spPr>
            <a:xfrm rot="5400000">
              <a:off x="3661100" y="6443474"/>
              <a:ext cx="10160305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47"/>
            <p:cNvCxnSpPr/>
            <p:nvPr/>
          </p:nvCxnSpPr>
          <p:spPr>
            <a:xfrm rot="5400000">
              <a:off x="3399845" y="6357126"/>
              <a:ext cx="10333001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47"/>
            <p:cNvCxnSpPr/>
            <p:nvPr/>
          </p:nvCxnSpPr>
          <p:spPr>
            <a:xfrm rot="5400000">
              <a:off x="3137629" y="6269816"/>
              <a:ext cx="10507621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47"/>
            <p:cNvCxnSpPr/>
            <p:nvPr/>
          </p:nvCxnSpPr>
          <p:spPr>
            <a:xfrm rot="5400000">
              <a:off x="2875408" y="6182502"/>
              <a:ext cx="10682249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47"/>
            <p:cNvCxnSpPr/>
            <p:nvPr/>
          </p:nvCxnSpPr>
          <p:spPr>
            <a:xfrm rot="10800000">
              <a:off x="9323316" y="-328142"/>
              <a:ext cx="0" cy="2276334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47"/>
            <p:cNvCxnSpPr/>
            <p:nvPr/>
          </p:nvCxnSpPr>
          <p:spPr>
            <a:xfrm rot="10800000">
              <a:off x="9410628" y="-65923"/>
              <a:ext cx="0" cy="2101709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47"/>
            <p:cNvCxnSpPr/>
            <p:nvPr/>
          </p:nvCxnSpPr>
          <p:spPr>
            <a:xfrm rot="10800000">
              <a:off x="9498038" y="196396"/>
              <a:ext cx="0" cy="1926889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47"/>
            <p:cNvCxnSpPr/>
            <p:nvPr/>
          </p:nvCxnSpPr>
          <p:spPr>
            <a:xfrm rot="10800000">
              <a:off x="9589205" y="455044"/>
              <a:ext cx="0" cy="175941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0" name="Google Shape;80;p47"/>
          <p:cNvGrpSpPr/>
          <p:nvPr/>
        </p:nvGrpSpPr>
        <p:grpSpPr>
          <a:xfrm rot="5400000">
            <a:off x="-164650" y="612246"/>
            <a:ext cx="2326953" cy="2008587"/>
            <a:chOff x="8185153" y="810025"/>
            <a:chExt cx="2326953" cy="2008587"/>
          </a:xfrm>
        </p:grpSpPr>
        <p:cxnSp>
          <p:nvCxnSpPr>
            <p:cNvPr id="81" name="Google Shape;81;p47"/>
            <p:cNvCxnSpPr/>
            <p:nvPr/>
          </p:nvCxnSpPr>
          <p:spPr>
            <a:xfrm rot="5400000">
              <a:off x="8013609" y="2090966"/>
              <a:ext cx="145529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47"/>
            <p:cNvCxnSpPr/>
            <p:nvPr/>
          </p:nvCxnSpPr>
          <p:spPr>
            <a:xfrm rot="5400000">
              <a:off x="7752353" y="2004618"/>
              <a:ext cx="1627987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47"/>
            <p:cNvCxnSpPr/>
            <p:nvPr/>
          </p:nvCxnSpPr>
          <p:spPr>
            <a:xfrm rot="5400000">
              <a:off x="7490136" y="1917308"/>
              <a:ext cx="1802608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47"/>
            <p:cNvCxnSpPr/>
            <p:nvPr/>
          </p:nvCxnSpPr>
          <p:spPr>
            <a:xfrm rot="5400000">
              <a:off x="7230649" y="1827261"/>
              <a:ext cx="197177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47"/>
            <p:cNvCxnSpPr/>
            <p:nvPr/>
          </p:nvCxnSpPr>
          <p:spPr>
            <a:xfrm rot="10800000">
              <a:off x="9348629" y="-353451"/>
              <a:ext cx="0" cy="2326953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47"/>
            <p:cNvCxnSpPr/>
            <p:nvPr/>
          </p:nvCxnSpPr>
          <p:spPr>
            <a:xfrm rot="10800000">
              <a:off x="9435941" y="-91233"/>
              <a:ext cx="0" cy="2152329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47"/>
            <p:cNvCxnSpPr/>
            <p:nvPr/>
          </p:nvCxnSpPr>
          <p:spPr>
            <a:xfrm rot="10800000">
              <a:off x="9523350" y="171084"/>
              <a:ext cx="0" cy="1977511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47"/>
            <p:cNvCxnSpPr/>
            <p:nvPr/>
          </p:nvCxnSpPr>
          <p:spPr>
            <a:xfrm rot="10800000">
              <a:off x="9595113" y="449134"/>
              <a:ext cx="0" cy="1771221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9" name="Google Shape;89;p47"/>
          <p:cNvGrpSpPr/>
          <p:nvPr/>
        </p:nvGrpSpPr>
        <p:grpSpPr>
          <a:xfrm>
            <a:off x="-5464" y="2748636"/>
            <a:ext cx="4144043" cy="2322937"/>
            <a:chOff x="-5464" y="2748636"/>
            <a:chExt cx="4144043" cy="2322937"/>
          </a:xfrm>
        </p:grpSpPr>
        <p:cxnSp>
          <p:nvCxnSpPr>
            <p:cNvPr id="90" name="Google Shape;90;p47"/>
            <p:cNvCxnSpPr/>
            <p:nvPr/>
          </p:nvCxnSpPr>
          <p:spPr>
            <a:xfrm flipH="1">
              <a:off x="-5464" y="3297420"/>
              <a:ext cx="3650987" cy="4886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47"/>
            <p:cNvCxnSpPr/>
            <p:nvPr/>
          </p:nvCxnSpPr>
          <p:spPr>
            <a:xfrm rot="10800000">
              <a:off x="2" y="3129830"/>
              <a:ext cx="3757979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47"/>
            <p:cNvCxnSpPr/>
            <p:nvPr/>
          </p:nvCxnSpPr>
          <p:spPr>
            <a:xfrm rot="10800000">
              <a:off x="2" y="2954924"/>
              <a:ext cx="3932599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47"/>
            <p:cNvCxnSpPr/>
            <p:nvPr/>
          </p:nvCxnSpPr>
          <p:spPr>
            <a:xfrm rot="10800000">
              <a:off x="2" y="2780018"/>
              <a:ext cx="4107227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47"/>
            <p:cNvCxnSpPr/>
            <p:nvPr/>
          </p:nvCxnSpPr>
          <p:spPr>
            <a:xfrm>
              <a:off x="4138579" y="2748636"/>
              <a:ext cx="0" cy="2322936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47"/>
            <p:cNvCxnSpPr/>
            <p:nvPr/>
          </p:nvCxnSpPr>
          <p:spPr>
            <a:xfrm>
              <a:off x="3963673" y="2923261"/>
              <a:ext cx="0" cy="2116559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47"/>
            <p:cNvCxnSpPr/>
            <p:nvPr/>
          </p:nvCxnSpPr>
          <p:spPr>
            <a:xfrm>
              <a:off x="3788765" y="3098079"/>
              <a:ext cx="0" cy="1973494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47"/>
            <p:cNvCxnSpPr/>
            <p:nvPr/>
          </p:nvCxnSpPr>
          <p:spPr>
            <a:xfrm>
              <a:off x="3613860" y="3272985"/>
              <a:ext cx="0" cy="1778225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8" name="Google Shape;98;p47"/>
          <p:cNvGrpSpPr/>
          <p:nvPr/>
        </p:nvGrpSpPr>
        <p:grpSpPr>
          <a:xfrm rot="-5400000">
            <a:off x="3239802" y="5964112"/>
            <a:ext cx="1272826" cy="524720"/>
            <a:chOff x="0" y="3891430"/>
            <a:chExt cx="12192000" cy="524720"/>
          </a:xfrm>
        </p:grpSpPr>
        <p:cxnSp>
          <p:nvCxnSpPr>
            <p:cNvPr id="99" name="Google Shape;99;p4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4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4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4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" name="Google Shape;103;p47"/>
          <p:cNvSpPr txBox="1"/>
          <p:nvPr>
            <p:ph type="ctrTitle"/>
          </p:nvPr>
        </p:nvSpPr>
        <p:spPr>
          <a:xfrm>
            <a:off x="6301442" y="1077072"/>
            <a:ext cx="518852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" type="subTitle"/>
          </p:nvPr>
        </p:nvSpPr>
        <p:spPr>
          <a:xfrm>
            <a:off x="6301441" y="3556747"/>
            <a:ext cx="5188527" cy="893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47"/>
          <p:cNvSpPr txBox="1"/>
          <p:nvPr>
            <p:ph idx="2" type="body"/>
          </p:nvPr>
        </p:nvSpPr>
        <p:spPr>
          <a:xfrm>
            <a:off x="7707677" y="5979821"/>
            <a:ext cx="3782291" cy="45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drawing&#10;&#10;Description automatically generated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032" y="5928861"/>
            <a:ext cx="807720" cy="31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Only">
  <p:cSld name="9_Title 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685799" y="1409702"/>
            <a:ext cx="10815575" cy="368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3" name="Google Shape;433;p65"/>
          <p:cNvGrpSpPr/>
          <p:nvPr/>
        </p:nvGrpSpPr>
        <p:grpSpPr>
          <a:xfrm>
            <a:off x="-12702" y="383399"/>
            <a:ext cx="698501" cy="524720"/>
            <a:chOff x="0" y="3891430"/>
            <a:chExt cx="12192000" cy="524720"/>
          </a:xfrm>
        </p:grpSpPr>
        <p:cxnSp>
          <p:nvCxnSpPr>
            <p:cNvPr id="434" name="Google Shape;434;p65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65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65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p65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685800" y="1409700"/>
            <a:ext cx="5285730" cy="368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66"/>
          <p:cNvSpPr txBox="1"/>
          <p:nvPr>
            <p:ph idx="2" type="body"/>
          </p:nvPr>
        </p:nvSpPr>
        <p:spPr>
          <a:xfrm>
            <a:off x="6220470" y="1409700"/>
            <a:ext cx="5285730" cy="368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p66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66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7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67"/>
          <p:cNvSpPr txBox="1"/>
          <p:nvPr>
            <p:ph idx="1" type="body"/>
          </p:nvPr>
        </p:nvSpPr>
        <p:spPr>
          <a:xfrm>
            <a:off x="685800" y="1409700"/>
            <a:ext cx="3459866" cy="3399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67"/>
          <p:cNvSpPr txBox="1"/>
          <p:nvPr>
            <p:ph idx="2" type="body"/>
          </p:nvPr>
        </p:nvSpPr>
        <p:spPr>
          <a:xfrm>
            <a:off x="4357867" y="1409700"/>
            <a:ext cx="3459866" cy="3399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50" name="Google Shape;450;p67"/>
          <p:cNvGrpSpPr/>
          <p:nvPr/>
        </p:nvGrpSpPr>
        <p:grpSpPr>
          <a:xfrm>
            <a:off x="0" y="5018852"/>
            <a:ext cx="12192000" cy="524720"/>
            <a:chOff x="0" y="3891430"/>
            <a:chExt cx="12192000" cy="524720"/>
          </a:xfrm>
        </p:grpSpPr>
        <p:cxnSp>
          <p:nvCxnSpPr>
            <p:cNvPr id="451" name="Google Shape;451;p6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6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6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6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5" name="Google Shape;455;p67"/>
          <p:cNvSpPr txBox="1"/>
          <p:nvPr>
            <p:ph idx="3" type="body"/>
          </p:nvPr>
        </p:nvSpPr>
        <p:spPr>
          <a:xfrm>
            <a:off x="8029934" y="1409699"/>
            <a:ext cx="3459866" cy="3399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6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6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68"/>
          <p:cNvSpPr txBox="1"/>
          <p:nvPr>
            <p:ph idx="1" type="body"/>
          </p:nvPr>
        </p:nvSpPr>
        <p:spPr>
          <a:xfrm>
            <a:off x="4357867" y="1409701"/>
            <a:ext cx="3459866" cy="397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68"/>
          <p:cNvSpPr txBox="1"/>
          <p:nvPr>
            <p:ph idx="2" type="body"/>
          </p:nvPr>
        </p:nvSpPr>
        <p:spPr>
          <a:xfrm>
            <a:off x="685800" y="1409701"/>
            <a:ext cx="3459866" cy="397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68"/>
          <p:cNvSpPr txBox="1"/>
          <p:nvPr>
            <p:ph idx="3" type="body"/>
          </p:nvPr>
        </p:nvSpPr>
        <p:spPr>
          <a:xfrm>
            <a:off x="8029934" y="1409701"/>
            <a:ext cx="3459866" cy="397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69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69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69"/>
          <p:cNvSpPr txBox="1"/>
          <p:nvPr>
            <p:ph idx="1" type="body"/>
          </p:nvPr>
        </p:nvSpPr>
        <p:spPr>
          <a:xfrm>
            <a:off x="685800" y="2140040"/>
            <a:ext cx="3109913" cy="290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8" name="Google Shape;46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8606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4340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0074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808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21542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276" y="2015378"/>
            <a:ext cx="1138924" cy="230382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 txBox="1"/>
          <p:nvPr>
            <p:ph idx="2" type="body"/>
          </p:nvPr>
        </p:nvSpPr>
        <p:spPr>
          <a:xfrm>
            <a:off x="4174668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69"/>
          <p:cNvSpPr txBox="1"/>
          <p:nvPr>
            <p:ph idx="3" type="body"/>
          </p:nvPr>
        </p:nvSpPr>
        <p:spPr>
          <a:xfrm>
            <a:off x="5424286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69"/>
          <p:cNvSpPr txBox="1"/>
          <p:nvPr>
            <p:ph idx="4" type="body"/>
          </p:nvPr>
        </p:nvSpPr>
        <p:spPr>
          <a:xfrm>
            <a:off x="6673904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69"/>
          <p:cNvSpPr txBox="1"/>
          <p:nvPr>
            <p:ph idx="5" type="body"/>
          </p:nvPr>
        </p:nvSpPr>
        <p:spPr>
          <a:xfrm>
            <a:off x="7923522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8" name="Google Shape;478;p69"/>
          <p:cNvSpPr txBox="1"/>
          <p:nvPr>
            <p:ph idx="6" type="body"/>
          </p:nvPr>
        </p:nvSpPr>
        <p:spPr>
          <a:xfrm>
            <a:off x="9173140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69"/>
          <p:cNvSpPr txBox="1"/>
          <p:nvPr>
            <p:ph idx="7" type="body"/>
          </p:nvPr>
        </p:nvSpPr>
        <p:spPr>
          <a:xfrm>
            <a:off x="10422760" y="4528148"/>
            <a:ext cx="10668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cap="none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69"/>
          <p:cNvSpPr/>
          <p:nvPr>
            <p:ph idx="8" type="pic"/>
          </p:nvPr>
        </p:nvSpPr>
        <p:spPr>
          <a:xfrm>
            <a:off x="4213225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9"/>
          <p:cNvSpPr/>
          <p:nvPr>
            <p:ph idx="9" type="pic"/>
          </p:nvPr>
        </p:nvSpPr>
        <p:spPr>
          <a:xfrm>
            <a:off x="5458990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69"/>
          <p:cNvSpPr/>
          <p:nvPr>
            <p:ph idx="13" type="pic"/>
          </p:nvPr>
        </p:nvSpPr>
        <p:spPr>
          <a:xfrm>
            <a:off x="6704755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69"/>
          <p:cNvSpPr/>
          <p:nvPr>
            <p:ph idx="14" type="pic"/>
          </p:nvPr>
        </p:nvSpPr>
        <p:spPr>
          <a:xfrm>
            <a:off x="7950520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69"/>
          <p:cNvSpPr/>
          <p:nvPr>
            <p:ph idx="15" type="pic"/>
          </p:nvPr>
        </p:nvSpPr>
        <p:spPr>
          <a:xfrm>
            <a:off x="9196285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9"/>
          <p:cNvSpPr/>
          <p:nvPr>
            <p:ph idx="16" type="pic"/>
          </p:nvPr>
        </p:nvSpPr>
        <p:spPr>
          <a:xfrm>
            <a:off x="10442051" y="2301729"/>
            <a:ext cx="987552" cy="17007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/>
          <p:nvPr>
            <p:ph type="title"/>
          </p:nvPr>
        </p:nvSpPr>
        <p:spPr>
          <a:xfrm>
            <a:off x="685800" y="495300"/>
            <a:ext cx="6409481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70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70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0" name="Google Shape;490;p70"/>
          <p:cNvGrpSpPr/>
          <p:nvPr/>
        </p:nvGrpSpPr>
        <p:grpSpPr>
          <a:xfrm rot="5400000">
            <a:off x="5567904" y="3166642"/>
            <a:ext cx="6858000" cy="524720"/>
            <a:chOff x="0" y="3891430"/>
            <a:chExt cx="12192000" cy="524720"/>
          </a:xfrm>
        </p:grpSpPr>
        <p:cxnSp>
          <p:nvCxnSpPr>
            <p:cNvPr id="491" name="Google Shape;491;p70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70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70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70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5" name="Google Shape;495;p70"/>
          <p:cNvSpPr txBox="1"/>
          <p:nvPr>
            <p:ph idx="1" type="body"/>
          </p:nvPr>
        </p:nvSpPr>
        <p:spPr>
          <a:xfrm>
            <a:off x="685800" y="1422059"/>
            <a:ext cx="6409481" cy="3623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6" name="Google Shape;49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61961" y="638869"/>
            <a:ext cx="3957842" cy="5356817"/>
          </a:xfrm>
          <a:prstGeom prst="rect">
            <a:avLst/>
          </a:prstGeom>
          <a:noFill/>
          <a:ln>
            <a:noFill/>
          </a:ln>
          <a:effectLst>
            <a:outerShdw blurRad="203200" sx="88000" rotWithShape="0" algn="ctr" dir="8100000" dist="317500" sy="88000">
              <a:srgbClr val="000000">
                <a:alpha val="14901"/>
              </a:srgbClr>
            </a:outerShdw>
            <a:reflection blurRad="0" dir="0" dist="0" endA="0" endPos="7000" kx="0" rotWithShape="0" algn="bl" stA="40000" stPos="0" sy="-100000" ky="0"/>
          </a:effectLst>
        </p:spPr>
      </p:pic>
      <p:sp>
        <p:nvSpPr>
          <p:cNvPr id="497" name="Google Shape;497;p70"/>
          <p:cNvSpPr/>
          <p:nvPr>
            <p:ph idx="2" type="pic"/>
          </p:nvPr>
        </p:nvSpPr>
        <p:spPr>
          <a:xfrm>
            <a:off x="7963383" y="1215733"/>
            <a:ext cx="3333508" cy="4397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Only">
  <p:cSld name="13_Title Only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685800" y="488475"/>
            <a:ext cx="10815573" cy="921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71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1" name="Google Shape;501;p71"/>
          <p:cNvGrpSpPr/>
          <p:nvPr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502" name="Google Shape;502;p71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71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71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71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6" name="Google Shape;506;p71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71"/>
          <p:cNvSpPr/>
          <p:nvPr>
            <p:ph idx="2" type="pic"/>
          </p:nvPr>
        </p:nvSpPr>
        <p:spPr>
          <a:xfrm>
            <a:off x="4353690" y="1748887"/>
            <a:ext cx="3333508" cy="4397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508" name="Google Shape;50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1523" y="1182879"/>
            <a:ext cx="3957842" cy="5356817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7000" kx="0" rotWithShape="0" algn="bl" stA="40000" stPos="0" sy="-100000" ky="0"/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>
  <p:cSld name="5_Title Only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>
            <p:ph type="title"/>
          </p:nvPr>
        </p:nvSpPr>
        <p:spPr>
          <a:xfrm>
            <a:off x="685800" y="495301"/>
            <a:ext cx="6409481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2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13" name="Google Shape;513;p72"/>
          <p:cNvGrpSpPr/>
          <p:nvPr/>
        </p:nvGrpSpPr>
        <p:grpSpPr>
          <a:xfrm rot="5400000">
            <a:off x="5567904" y="3166642"/>
            <a:ext cx="6858000" cy="524720"/>
            <a:chOff x="0" y="3891430"/>
            <a:chExt cx="12192000" cy="524720"/>
          </a:xfrm>
        </p:grpSpPr>
        <p:cxnSp>
          <p:nvCxnSpPr>
            <p:cNvPr id="514" name="Google Shape;514;p72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72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6" name="Google Shape;516;p72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7" name="Google Shape;517;p72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8" name="Google Shape;518;p72"/>
          <p:cNvSpPr txBox="1"/>
          <p:nvPr>
            <p:ph idx="1" type="body"/>
          </p:nvPr>
        </p:nvSpPr>
        <p:spPr>
          <a:xfrm>
            <a:off x="685800" y="1409700"/>
            <a:ext cx="6409481" cy="363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9" name="Google Shape;51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1557" y="951094"/>
            <a:ext cx="2471938" cy="4963569"/>
          </a:xfrm>
          <a:prstGeom prst="rect">
            <a:avLst/>
          </a:prstGeom>
          <a:noFill/>
          <a:ln>
            <a:noFill/>
          </a:ln>
          <a:effectLst>
            <a:outerShdw blurRad="203200" sx="88000" rotWithShape="0" algn="ctr" dir="8100000" dist="317500" sy="88000">
              <a:srgbClr val="000000">
                <a:alpha val="9803"/>
              </a:srgbClr>
            </a:outerShdw>
            <a:reflection blurRad="0" dir="0" dist="0" endA="0" endPos="7000" kx="0" rotWithShape="0" algn="bl" stA="40000" stPos="0" sy="-100000" ky="0"/>
          </a:effectLst>
        </p:spPr>
      </p:pic>
      <p:sp>
        <p:nvSpPr>
          <p:cNvPr id="520" name="Google Shape;520;p72"/>
          <p:cNvSpPr/>
          <p:nvPr>
            <p:ph idx="2" type="pic"/>
          </p:nvPr>
        </p:nvSpPr>
        <p:spPr>
          <a:xfrm>
            <a:off x="8371727" y="1594665"/>
            <a:ext cx="2143398" cy="369140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Only">
  <p:cSld name="12_Title Only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/>
          <p:nvPr>
            <p:ph type="title"/>
          </p:nvPr>
        </p:nvSpPr>
        <p:spPr>
          <a:xfrm>
            <a:off x="685799" y="495301"/>
            <a:ext cx="10815567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73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4" name="Google Shape;524;p73"/>
          <p:cNvGrpSpPr/>
          <p:nvPr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525" name="Google Shape;525;p73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73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73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73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9" name="Google Shape;529;p73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73"/>
          <p:cNvSpPr/>
          <p:nvPr>
            <p:ph idx="2" type="pic"/>
          </p:nvPr>
        </p:nvSpPr>
        <p:spPr>
          <a:xfrm>
            <a:off x="4948745" y="2121841"/>
            <a:ext cx="2143398" cy="37223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531" name="Google Shape;53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4475" y="1485761"/>
            <a:ext cx="2471938" cy="496356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7000" kx="0" rotWithShape="0" algn="bl" stA="40000" stPos="0" sy="-100000" ky="0"/>
          </a:effec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>
  <p:cSld name="6_Title Only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/>
          <p:nvPr>
            <p:ph type="title"/>
          </p:nvPr>
        </p:nvSpPr>
        <p:spPr>
          <a:xfrm>
            <a:off x="685800" y="495299"/>
            <a:ext cx="7590099" cy="92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7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6" name="Google Shape;536;p74"/>
          <p:cNvGrpSpPr/>
          <p:nvPr/>
        </p:nvGrpSpPr>
        <p:grpSpPr>
          <a:xfrm rot="5400000">
            <a:off x="6207890" y="3166642"/>
            <a:ext cx="6858000" cy="524720"/>
            <a:chOff x="0" y="3891430"/>
            <a:chExt cx="12192000" cy="524720"/>
          </a:xfrm>
        </p:grpSpPr>
        <p:cxnSp>
          <p:nvCxnSpPr>
            <p:cNvPr id="537" name="Google Shape;537;p74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74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74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74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A screenshot of a computer&#10;&#10;Description automatically generated" id="541" name="Google Shape;541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5791" y="1690689"/>
            <a:ext cx="6725736" cy="3795712"/>
          </a:xfrm>
          <a:prstGeom prst="rect">
            <a:avLst/>
          </a:prstGeom>
          <a:noFill/>
          <a:ln>
            <a:noFill/>
          </a:ln>
          <a:effectLst>
            <a:outerShdw blurRad="203200" sx="91000" rotWithShape="0" algn="ctr" dir="8100000" dist="317500" sy="91000">
              <a:srgbClr val="000000">
                <a:alpha val="16862"/>
              </a:srgbClr>
            </a:outerShdw>
          </a:effectLst>
        </p:spPr>
      </p:pic>
      <p:sp>
        <p:nvSpPr>
          <p:cNvPr id="542" name="Google Shape;542;p74"/>
          <p:cNvSpPr/>
          <p:nvPr>
            <p:ph idx="2" type="pic"/>
          </p:nvPr>
        </p:nvSpPr>
        <p:spPr>
          <a:xfrm>
            <a:off x="6123042" y="1863265"/>
            <a:ext cx="5127550" cy="30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3" name="Google Shape;543;p74"/>
          <p:cNvSpPr txBox="1"/>
          <p:nvPr>
            <p:ph idx="1" type="body"/>
          </p:nvPr>
        </p:nvSpPr>
        <p:spPr>
          <a:xfrm>
            <a:off x="685801" y="2140040"/>
            <a:ext cx="4638554" cy="290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" name="Google Shape;111;p48"/>
          <p:cNvGrpSpPr/>
          <p:nvPr/>
        </p:nvGrpSpPr>
        <p:grpSpPr>
          <a:xfrm>
            <a:off x="0" y="4949402"/>
            <a:ext cx="12192000" cy="524720"/>
            <a:chOff x="0" y="3891430"/>
            <a:chExt cx="12192000" cy="524720"/>
          </a:xfrm>
        </p:grpSpPr>
        <p:cxnSp>
          <p:nvCxnSpPr>
            <p:cNvPr id="112" name="Google Shape;112;p48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48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48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48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6" name="Google Shape;116;p48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8"/>
          <p:cNvSpPr txBox="1"/>
          <p:nvPr>
            <p:ph idx="1" type="body"/>
          </p:nvPr>
        </p:nvSpPr>
        <p:spPr>
          <a:xfrm>
            <a:off x="685800" y="1409701"/>
            <a:ext cx="10820400" cy="3364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Only">
  <p:cSld name="10_Title Onl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5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75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47" name="Google Shape;547;p75"/>
          <p:cNvGrpSpPr/>
          <p:nvPr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548" name="Google Shape;548;p75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9" name="Google Shape;549;p75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0" name="Google Shape;550;p75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75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A screenshot of a computer&#10;&#10;Description automatically generated" id="552" name="Google Shape;55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6929" y="1594757"/>
            <a:ext cx="8138141" cy="4592811"/>
          </a:xfrm>
          <a:prstGeom prst="rect">
            <a:avLst/>
          </a:prstGeom>
          <a:noFill/>
          <a:ln>
            <a:noFill/>
          </a:ln>
          <a:effectLst>
            <a:outerShdw blurRad="203200" sx="91000" rotWithShape="0" algn="ctr" dir="8100000" dist="317500" sy="91000">
              <a:srgbClr val="000000">
                <a:alpha val="16862"/>
              </a:srgbClr>
            </a:outerShdw>
          </a:effectLst>
        </p:spPr>
      </p:pic>
      <p:sp>
        <p:nvSpPr>
          <p:cNvPr id="553" name="Google Shape;553;p75"/>
          <p:cNvSpPr/>
          <p:nvPr>
            <p:ph idx="2" type="pic"/>
          </p:nvPr>
        </p:nvSpPr>
        <p:spPr>
          <a:xfrm>
            <a:off x="2981740" y="1796197"/>
            <a:ext cx="6211956" cy="378959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685800" y="495302"/>
            <a:ext cx="10815575" cy="924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Only">
  <p:cSld name="7_Title Only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6"/>
          <p:cNvSpPr txBox="1"/>
          <p:nvPr>
            <p:ph type="title"/>
          </p:nvPr>
        </p:nvSpPr>
        <p:spPr>
          <a:xfrm>
            <a:off x="685800" y="495300"/>
            <a:ext cx="75900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76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76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9" name="Google Shape;559;p76"/>
          <p:cNvGrpSpPr/>
          <p:nvPr/>
        </p:nvGrpSpPr>
        <p:grpSpPr>
          <a:xfrm rot="5400000">
            <a:off x="6207890" y="3166642"/>
            <a:ext cx="6858000" cy="524720"/>
            <a:chOff x="0" y="3891430"/>
            <a:chExt cx="12192000" cy="524720"/>
          </a:xfrm>
        </p:grpSpPr>
        <p:cxnSp>
          <p:nvCxnSpPr>
            <p:cNvPr id="560" name="Google Shape;560;p7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1" name="Google Shape;561;p7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7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7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64" name="Google Shape;564;p76"/>
          <p:cNvSpPr txBox="1"/>
          <p:nvPr>
            <p:ph idx="1" type="body"/>
          </p:nvPr>
        </p:nvSpPr>
        <p:spPr>
          <a:xfrm>
            <a:off x="685801" y="2140040"/>
            <a:ext cx="4638554" cy="290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mputer&#10;&#10;Description automatically generated" id="565" name="Google Shape;56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3553" y="1662946"/>
            <a:ext cx="5510211" cy="4519611"/>
          </a:xfrm>
          <a:prstGeom prst="rect">
            <a:avLst/>
          </a:prstGeom>
          <a:noFill/>
          <a:ln>
            <a:noFill/>
          </a:ln>
          <a:effectLst>
            <a:outerShdw blurRad="203200" sx="91000" rotWithShape="0" algn="ctr" dir="8760000" dist="279400" sy="91000">
              <a:srgbClr val="000000">
                <a:alpha val="6666"/>
              </a:srgbClr>
            </a:outerShdw>
            <a:reflection blurRad="0" dir="0" dist="0" endA="0" endPos="12000" kx="0" rotWithShape="0" algn="bl" stA="40000" stPos="0" sy="-100000" ky="0"/>
          </a:effectLst>
        </p:spPr>
      </p:pic>
      <p:sp>
        <p:nvSpPr>
          <p:cNvPr id="566" name="Google Shape;566;p76"/>
          <p:cNvSpPr/>
          <p:nvPr>
            <p:ph idx="2" type="pic"/>
          </p:nvPr>
        </p:nvSpPr>
        <p:spPr>
          <a:xfrm>
            <a:off x="6032500" y="1793876"/>
            <a:ext cx="5289550" cy="31146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Only">
  <p:cSld name="11_Title Only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7"/>
          <p:cNvSpPr txBox="1"/>
          <p:nvPr>
            <p:ph type="title"/>
          </p:nvPr>
        </p:nvSpPr>
        <p:spPr>
          <a:xfrm>
            <a:off x="685800" y="495300"/>
            <a:ext cx="108155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9" name="Google Shape;569;p77"/>
          <p:cNvGrpSpPr/>
          <p:nvPr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570" name="Google Shape;570;p7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1" name="Google Shape;571;p7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2" name="Google Shape;572;p7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3" name="Google Shape;573;p7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74" name="Google Shape;574;p7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77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omputer&#10;&#10;Description automatically generated" id="576" name="Google Shape;57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89828" y="1517988"/>
            <a:ext cx="6061232" cy="4971572"/>
          </a:xfrm>
          <a:prstGeom prst="rect">
            <a:avLst/>
          </a:prstGeom>
          <a:noFill/>
          <a:ln>
            <a:noFill/>
          </a:ln>
          <a:effectLst>
            <a:outerShdw blurRad="203200" sx="91000" rotWithShape="0" algn="ctr" dir="8760000" dist="279400" sy="91000">
              <a:srgbClr val="000000">
                <a:alpha val="6666"/>
              </a:srgbClr>
            </a:outerShdw>
            <a:reflection blurRad="0" dir="0" dist="0" endA="0" endPos="12000" kx="0" rotWithShape="0" algn="bl" stA="40000" stPos="0" sy="-100000" ky="0"/>
          </a:effectLst>
        </p:spPr>
      </p:pic>
      <p:sp>
        <p:nvSpPr>
          <p:cNvPr id="577" name="Google Shape;577;p77"/>
          <p:cNvSpPr/>
          <p:nvPr>
            <p:ph idx="2" type="pic"/>
          </p:nvPr>
        </p:nvSpPr>
        <p:spPr>
          <a:xfrm>
            <a:off x="3120334" y="1674606"/>
            <a:ext cx="5814943" cy="342416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/>
          <p:nvPr>
            <p:ph type="title"/>
          </p:nvPr>
        </p:nvSpPr>
        <p:spPr>
          <a:xfrm>
            <a:off x="6290137" y="2233308"/>
            <a:ext cx="5211237" cy="270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arlow"/>
              <a:buNone/>
              <a:defRPr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78"/>
          <p:cNvSpPr txBox="1"/>
          <p:nvPr>
            <p:ph idx="1" type="body"/>
          </p:nvPr>
        </p:nvSpPr>
        <p:spPr>
          <a:xfrm>
            <a:off x="6276715" y="5034987"/>
            <a:ext cx="5229485" cy="648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1" name="Google Shape;581;p78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pic>
        <p:nvPicPr>
          <p:cNvPr descr="A view of a city street filled with lots of traffic&#10;&#10;Description automatically generated" id="582" name="Google Shape;58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56388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8"/>
          <p:cNvSpPr/>
          <p:nvPr/>
        </p:nvSpPr>
        <p:spPr>
          <a:xfrm>
            <a:off x="15392" y="1"/>
            <a:ext cx="5638801" cy="6857999"/>
          </a:xfrm>
          <a:prstGeom prst="rect">
            <a:avLst/>
          </a:pr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85" name="Google Shape;585;p78"/>
          <p:cNvGrpSpPr/>
          <p:nvPr/>
        </p:nvGrpSpPr>
        <p:grpSpPr>
          <a:xfrm>
            <a:off x="-1" y="3"/>
            <a:ext cx="5641456" cy="6857999"/>
            <a:chOff x="-1" y="3"/>
            <a:chExt cx="5641456" cy="6857999"/>
          </a:xfrm>
        </p:grpSpPr>
        <p:grpSp>
          <p:nvGrpSpPr>
            <p:cNvPr id="586" name="Google Shape;586;p78"/>
            <p:cNvGrpSpPr/>
            <p:nvPr/>
          </p:nvGrpSpPr>
          <p:grpSpPr>
            <a:xfrm rot="5400000">
              <a:off x="2989394" y="5774040"/>
              <a:ext cx="1643204" cy="524720"/>
              <a:chOff x="0" y="3891430"/>
              <a:chExt cx="12192000" cy="524720"/>
            </a:xfrm>
          </p:grpSpPr>
          <p:cxnSp>
            <p:nvCxnSpPr>
              <p:cNvPr id="587" name="Google Shape;587;p78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78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78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78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91" name="Google Shape;591;p78"/>
            <p:cNvGrpSpPr/>
            <p:nvPr/>
          </p:nvGrpSpPr>
          <p:grpSpPr>
            <a:xfrm rot="5400000">
              <a:off x="730508" y="1335980"/>
              <a:ext cx="2608162" cy="4069181"/>
              <a:chOff x="8185150" y="810026"/>
              <a:chExt cx="2608162" cy="4069181"/>
            </a:xfrm>
          </p:grpSpPr>
          <p:cxnSp>
            <p:nvCxnSpPr>
              <p:cNvPr id="592" name="Google Shape;592;p78"/>
              <p:cNvCxnSpPr/>
              <p:nvPr/>
            </p:nvCxnSpPr>
            <p:spPr>
              <a:xfrm rot="5400000">
                <a:off x="6983311" y="3121263"/>
                <a:ext cx="351588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78"/>
              <p:cNvCxnSpPr/>
              <p:nvPr/>
            </p:nvCxnSpPr>
            <p:spPr>
              <a:xfrm rot="5400000">
                <a:off x="6722056" y="3034916"/>
                <a:ext cx="368858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4" name="Google Shape;594;p78"/>
              <p:cNvCxnSpPr/>
              <p:nvPr/>
            </p:nvCxnSpPr>
            <p:spPr>
              <a:xfrm rot="5400000">
                <a:off x="6459838" y="2947605"/>
                <a:ext cx="3863203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78"/>
              <p:cNvCxnSpPr/>
              <p:nvPr/>
            </p:nvCxnSpPr>
            <p:spPr>
              <a:xfrm rot="5400000">
                <a:off x="6197618" y="2860290"/>
                <a:ext cx="4037829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78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78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78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78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00" name="Google Shape;600;p78"/>
            <p:cNvGrpSpPr/>
            <p:nvPr/>
          </p:nvGrpSpPr>
          <p:grpSpPr>
            <a:xfrm rot="-5400000">
              <a:off x="2090470" y="1677938"/>
              <a:ext cx="2608162" cy="4493808"/>
              <a:chOff x="8185150" y="810026"/>
              <a:chExt cx="2608162" cy="4493808"/>
            </a:xfrm>
          </p:grpSpPr>
          <p:cxnSp>
            <p:nvCxnSpPr>
              <p:cNvPr id="601" name="Google Shape;601;p78"/>
              <p:cNvCxnSpPr/>
              <p:nvPr/>
            </p:nvCxnSpPr>
            <p:spPr>
              <a:xfrm flipH="1" rot="-5400000">
                <a:off x="6770995" y="3333577"/>
                <a:ext cx="3940513" cy="1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2" name="Google Shape;602;p78"/>
              <p:cNvCxnSpPr/>
              <p:nvPr/>
            </p:nvCxnSpPr>
            <p:spPr>
              <a:xfrm rot="5400000">
                <a:off x="6509742" y="3247229"/>
                <a:ext cx="4113206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78"/>
              <p:cNvCxnSpPr/>
              <p:nvPr/>
            </p:nvCxnSpPr>
            <p:spPr>
              <a:xfrm rot="5400000">
                <a:off x="6247524" y="3159918"/>
                <a:ext cx="4287828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78"/>
              <p:cNvCxnSpPr/>
              <p:nvPr/>
            </p:nvCxnSpPr>
            <p:spPr>
              <a:xfrm rot="5400000">
                <a:off x="5985304" y="3072604"/>
                <a:ext cx="4462456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78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78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78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78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09" name="Google Shape;609;p78"/>
            <p:cNvGrpSpPr/>
            <p:nvPr/>
          </p:nvGrpSpPr>
          <p:grpSpPr>
            <a:xfrm rot="5400000">
              <a:off x="353822" y="793828"/>
              <a:ext cx="2112370" cy="524720"/>
              <a:chOff x="0" y="3891430"/>
              <a:chExt cx="12192000" cy="524720"/>
            </a:xfrm>
          </p:grpSpPr>
          <p:cxnSp>
            <p:nvCxnSpPr>
              <p:cNvPr id="610" name="Google Shape;610;p78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" name="Google Shape;611;p78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" name="Google Shape;612;p78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" name="Google Shape;613;p78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4" name="Google Shape;614;p7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78"/>
          <p:cNvSpPr txBox="1"/>
          <p:nvPr/>
        </p:nvSpPr>
        <p:spPr>
          <a:xfrm>
            <a:off x="6513644" y="1607745"/>
            <a:ext cx="718038" cy="83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6428742" y="1716089"/>
            <a:ext cx="365760" cy="381782"/>
            <a:chOff x="6242613" y="1716089"/>
            <a:chExt cx="365760" cy="381782"/>
          </a:xfrm>
        </p:grpSpPr>
        <p:cxnSp>
          <p:nvCxnSpPr>
            <p:cNvPr id="617" name="Google Shape;617;p78"/>
            <p:cNvCxnSpPr/>
            <p:nvPr/>
          </p:nvCxnSpPr>
          <p:spPr>
            <a:xfrm>
              <a:off x="6254946" y="1728390"/>
              <a:ext cx="0" cy="36948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" name="Google Shape;618;p78"/>
            <p:cNvCxnSpPr/>
            <p:nvPr/>
          </p:nvCxnSpPr>
          <p:spPr>
            <a:xfrm>
              <a:off x="6242613" y="1716089"/>
              <a:ext cx="36576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title"/>
          </p:nvPr>
        </p:nvSpPr>
        <p:spPr>
          <a:xfrm>
            <a:off x="6290137" y="2233308"/>
            <a:ext cx="5211237" cy="270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Barlow"/>
              <a:buNone/>
              <a:defRPr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79"/>
          <p:cNvSpPr txBox="1"/>
          <p:nvPr>
            <p:ph idx="1" type="body"/>
          </p:nvPr>
        </p:nvSpPr>
        <p:spPr>
          <a:xfrm>
            <a:off x="6276715" y="5034987"/>
            <a:ext cx="5229485" cy="648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2" name="Google Shape;622;p79"/>
          <p:cNvSpPr txBox="1"/>
          <p:nvPr/>
        </p:nvSpPr>
        <p:spPr>
          <a:xfrm>
            <a:off x="6513644" y="1607745"/>
            <a:ext cx="718038" cy="83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3" name="Google Shape;623;p79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624" name="Google Shape;624;p79"/>
          <p:cNvSpPr/>
          <p:nvPr>
            <p:ph idx="2" type="pic"/>
          </p:nvPr>
        </p:nvSpPr>
        <p:spPr>
          <a:xfrm>
            <a:off x="18668" y="0"/>
            <a:ext cx="563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5" name="Google Shape;625;p79"/>
          <p:cNvSpPr/>
          <p:nvPr/>
        </p:nvSpPr>
        <p:spPr>
          <a:xfrm>
            <a:off x="2652" y="0"/>
            <a:ext cx="5638801" cy="6857999"/>
          </a:xfrm>
          <a:prstGeom prst="rect">
            <a:avLst/>
          </a:pr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9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7" name="Google Shape;627;p79"/>
          <p:cNvGrpSpPr/>
          <p:nvPr/>
        </p:nvGrpSpPr>
        <p:grpSpPr>
          <a:xfrm>
            <a:off x="6428742" y="1716089"/>
            <a:ext cx="365760" cy="381782"/>
            <a:chOff x="6242613" y="1716089"/>
            <a:chExt cx="365760" cy="381782"/>
          </a:xfrm>
        </p:grpSpPr>
        <p:cxnSp>
          <p:nvCxnSpPr>
            <p:cNvPr id="628" name="Google Shape;628;p79"/>
            <p:cNvCxnSpPr/>
            <p:nvPr/>
          </p:nvCxnSpPr>
          <p:spPr>
            <a:xfrm>
              <a:off x="6254946" y="1728390"/>
              <a:ext cx="0" cy="36948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9" name="Google Shape;629;p79"/>
            <p:cNvCxnSpPr/>
            <p:nvPr/>
          </p:nvCxnSpPr>
          <p:spPr>
            <a:xfrm>
              <a:off x="6242613" y="1716089"/>
              <a:ext cx="36576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30" name="Google Shape;630;p79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1" name="Google Shape;631;p79"/>
          <p:cNvGrpSpPr/>
          <p:nvPr/>
        </p:nvGrpSpPr>
        <p:grpSpPr>
          <a:xfrm>
            <a:off x="-1" y="3"/>
            <a:ext cx="5641456" cy="6857999"/>
            <a:chOff x="-1" y="3"/>
            <a:chExt cx="5641456" cy="6857999"/>
          </a:xfrm>
        </p:grpSpPr>
        <p:grpSp>
          <p:nvGrpSpPr>
            <p:cNvPr id="632" name="Google Shape;632;p79"/>
            <p:cNvGrpSpPr/>
            <p:nvPr/>
          </p:nvGrpSpPr>
          <p:grpSpPr>
            <a:xfrm rot="5400000">
              <a:off x="2989394" y="5774040"/>
              <a:ext cx="1643204" cy="524720"/>
              <a:chOff x="0" y="3891430"/>
              <a:chExt cx="12192000" cy="524720"/>
            </a:xfrm>
          </p:grpSpPr>
          <p:cxnSp>
            <p:nvCxnSpPr>
              <p:cNvPr id="633" name="Google Shape;633;p79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4" name="Google Shape;634;p79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79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79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37" name="Google Shape;637;p79"/>
            <p:cNvGrpSpPr/>
            <p:nvPr/>
          </p:nvGrpSpPr>
          <p:grpSpPr>
            <a:xfrm rot="5400000">
              <a:off x="730508" y="1335980"/>
              <a:ext cx="2608162" cy="4069181"/>
              <a:chOff x="8185150" y="810026"/>
              <a:chExt cx="2608162" cy="4069181"/>
            </a:xfrm>
          </p:grpSpPr>
          <p:cxnSp>
            <p:nvCxnSpPr>
              <p:cNvPr id="638" name="Google Shape;638;p79"/>
              <p:cNvCxnSpPr/>
              <p:nvPr/>
            </p:nvCxnSpPr>
            <p:spPr>
              <a:xfrm rot="5400000">
                <a:off x="6983311" y="3121263"/>
                <a:ext cx="351588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" name="Google Shape;639;p79"/>
              <p:cNvCxnSpPr/>
              <p:nvPr/>
            </p:nvCxnSpPr>
            <p:spPr>
              <a:xfrm rot="5400000">
                <a:off x="6722056" y="3034916"/>
                <a:ext cx="368858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79"/>
              <p:cNvCxnSpPr/>
              <p:nvPr/>
            </p:nvCxnSpPr>
            <p:spPr>
              <a:xfrm rot="5400000">
                <a:off x="6459838" y="2947605"/>
                <a:ext cx="3863203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79"/>
              <p:cNvCxnSpPr/>
              <p:nvPr/>
            </p:nvCxnSpPr>
            <p:spPr>
              <a:xfrm rot="5400000">
                <a:off x="6197618" y="2860290"/>
                <a:ext cx="4037829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79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79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79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79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46" name="Google Shape;646;p79"/>
            <p:cNvGrpSpPr/>
            <p:nvPr/>
          </p:nvGrpSpPr>
          <p:grpSpPr>
            <a:xfrm rot="-5400000">
              <a:off x="2090470" y="1677938"/>
              <a:ext cx="2608162" cy="4493808"/>
              <a:chOff x="8185150" y="810026"/>
              <a:chExt cx="2608162" cy="4493808"/>
            </a:xfrm>
          </p:grpSpPr>
          <p:cxnSp>
            <p:nvCxnSpPr>
              <p:cNvPr id="647" name="Google Shape;647;p79"/>
              <p:cNvCxnSpPr/>
              <p:nvPr/>
            </p:nvCxnSpPr>
            <p:spPr>
              <a:xfrm flipH="1" rot="-5400000">
                <a:off x="6770995" y="3333577"/>
                <a:ext cx="3940513" cy="1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79"/>
              <p:cNvCxnSpPr/>
              <p:nvPr/>
            </p:nvCxnSpPr>
            <p:spPr>
              <a:xfrm rot="5400000">
                <a:off x="6509742" y="3247229"/>
                <a:ext cx="4113206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79"/>
              <p:cNvCxnSpPr/>
              <p:nvPr/>
            </p:nvCxnSpPr>
            <p:spPr>
              <a:xfrm rot="5400000">
                <a:off x="6247524" y="3159918"/>
                <a:ext cx="4287828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79"/>
              <p:cNvCxnSpPr/>
              <p:nvPr/>
            </p:nvCxnSpPr>
            <p:spPr>
              <a:xfrm rot="5400000">
                <a:off x="5985304" y="3072604"/>
                <a:ext cx="4462456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79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79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79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" name="Google Shape;654;p79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55" name="Google Shape;655;p79"/>
            <p:cNvGrpSpPr/>
            <p:nvPr/>
          </p:nvGrpSpPr>
          <p:grpSpPr>
            <a:xfrm rot="5400000">
              <a:off x="353822" y="793828"/>
              <a:ext cx="2112370" cy="524720"/>
              <a:chOff x="0" y="3891430"/>
              <a:chExt cx="12192000" cy="524720"/>
            </a:xfrm>
          </p:grpSpPr>
          <p:cxnSp>
            <p:nvCxnSpPr>
              <p:cNvPr id="656" name="Google Shape;656;p79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79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79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79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cap="flat" cmpd="sng" w="63500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sitting, car&#10;&#10;Description automatically generated" id="661" name="Google Shape;66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61" y="0"/>
            <a:ext cx="121920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0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663" name="Google Shape;663;p80"/>
          <p:cNvSpPr/>
          <p:nvPr/>
        </p:nvSpPr>
        <p:spPr>
          <a:xfrm>
            <a:off x="18661" y="1"/>
            <a:ext cx="5598362" cy="6857999"/>
          </a:xfrm>
          <a:prstGeom prst="rect">
            <a:avLst/>
          </a:prstGeom>
          <a:solidFill>
            <a:schemeClr val="lt2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80"/>
          <p:cNvGrpSpPr/>
          <p:nvPr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665" name="Google Shape;665;p80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6" name="Google Shape;666;p80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7" name="Google Shape;667;p80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8" name="Google Shape;668;p80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69" name="Google Shape;669;p80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670" name="Google Shape;670;p80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80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80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3" name="Google Shape;673;p80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80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80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80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80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8" name="Google Shape;678;p80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0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80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80"/>
          <p:cNvSpPr txBox="1"/>
          <p:nvPr>
            <p:ph type="title"/>
          </p:nvPr>
        </p:nvSpPr>
        <p:spPr>
          <a:xfrm>
            <a:off x="488003" y="2233308"/>
            <a:ext cx="4466092" cy="270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80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p80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684" name="Google Shape;68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ar, bunch, tray, bus&#10;&#10;Description automatically generated" id="687" name="Google Shape;68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1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1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690" name="Google Shape;690;p81"/>
          <p:cNvSpPr txBox="1"/>
          <p:nvPr>
            <p:ph idx="1" type="body"/>
          </p:nvPr>
        </p:nvSpPr>
        <p:spPr>
          <a:xfrm>
            <a:off x="685800" y="2638746"/>
            <a:ext cx="10820400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81"/>
          <p:cNvSpPr txBox="1"/>
          <p:nvPr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1"/>
          <p:cNvSpPr txBox="1"/>
          <p:nvPr/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0" i="0"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3" name="Google Shape;693;p81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694" name="Google Shape;69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Vertical Text">
  <p:cSld name="2_Title and Vertical Text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 parked on the side of a road&#10;&#10;Description automatically generated" id="696" name="Google Shape;69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2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82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" name="Google Shape;699;p82"/>
          <p:cNvSpPr txBox="1"/>
          <p:nvPr>
            <p:ph idx="1" type="body"/>
          </p:nvPr>
        </p:nvSpPr>
        <p:spPr>
          <a:xfrm>
            <a:off x="685800" y="2638746"/>
            <a:ext cx="10820400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0" name="Google Shape;700;p82"/>
          <p:cNvSpPr txBox="1"/>
          <p:nvPr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82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702" name="Google Shape;70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Vertical Text">
  <p:cSld name="3_Title and Vertical Text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ar, hand, holding&#10;&#10;Description automatically generated" id="704" name="Google Shape;70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2192004" cy="689050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3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pic>
        <p:nvPicPr>
          <p:cNvPr descr="A picture containing drawing&#10;&#10;Description automatically generated" id="706" name="Google Shape;70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4679" y="241300"/>
            <a:ext cx="807720" cy="31242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3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3"/>
          <p:cNvSpPr txBox="1"/>
          <p:nvPr>
            <p:ph idx="1" type="body"/>
          </p:nvPr>
        </p:nvSpPr>
        <p:spPr>
          <a:xfrm>
            <a:off x="685800" y="2638746"/>
            <a:ext cx="10820400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83"/>
          <p:cNvSpPr txBox="1"/>
          <p:nvPr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83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1" name="Google Shape;711;p83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712" name="Google Shape;71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Vertical Text">
  <p:cSld name="4_Title and Vertical Text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 a room&#10;&#10;Description automatically generated" id="714" name="Google Shape;71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000" cy="6890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1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6" name="Google Shape;716;p84"/>
          <p:cNvSpPr/>
          <p:nvPr/>
        </p:nvSpPr>
        <p:spPr>
          <a:xfrm>
            <a:off x="0" y="0"/>
            <a:ext cx="12291120" cy="6890505"/>
          </a:xfrm>
          <a:prstGeom prst="rect">
            <a:avLst/>
          </a:prstGeom>
          <a:solidFill>
            <a:schemeClr val="dk2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84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718" name="Google Shape;718;p84"/>
          <p:cNvSpPr txBox="1"/>
          <p:nvPr>
            <p:ph idx="1" type="body"/>
          </p:nvPr>
        </p:nvSpPr>
        <p:spPr>
          <a:xfrm>
            <a:off x="685800" y="2638746"/>
            <a:ext cx="10820400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84"/>
          <p:cNvSpPr txBox="1"/>
          <p:nvPr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84"/>
          <p:cNvSpPr txBox="1"/>
          <p:nvPr/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0" i="0"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1" name="Google Shape;721;p8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722" name="Google Shape;72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9"/>
          <p:cNvSpPr txBox="1"/>
          <p:nvPr>
            <p:ph type="title"/>
          </p:nvPr>
        </p:nvSpPr>
        <p:spPr>
          <a:xfrm>
            <a:off x="6261001" y="1291884"/>
            <a:ext cx="5240374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9"/>
          <p:cNvSpPr txBox="1"/>
          <p:nvPr>
            <p:ph idx="1" type="body"/>
          </p:nvPr>
        </p:nvSpPr>
        <p:spPr>
          <a:xfrm>
            <a:off x="6261001" y="2353580"/>
            <a:ext cx="5240374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9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9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49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pic>
        <p:nvPicPr>
          <p:cNvPr descr="A picture containing person, indoor, person, holding&#10;&#10;Description automatically generated" id="124" name="Google Shape;12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638800" cy="6861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49"/>
          <p:cNvGrpSpPr/>
          <p:nvPr/>
        </p:nvGrpSpPr>
        <p:grpSpPr>
          <a:xfrm>
            <a:off x="-1" y="1291884"/>
            <a:ext cx="2697480" cy="524720"/>
            <a:chOff x="-1" y="1291884"/>
            <a:chExt cx="2697480" cy="524720"/>
          </a:xfrm>
        </p:grpSpPr>
        <p:cxnSp>
          <p:nvCxnSpPr>
            <p:cNvPr id="126" name="Google Shape;126;p49"/>
            <p:cNvCxnSpPr/>
            <p:nvPr/>
          </p:nvCxnSpPr>
          <p:spPr>
            <a:xfrm>
              <a:off x="-1" y="1291884"/>
              <a:ext cx="269748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49"/>
            <p:cNvCxnSpPr/>
            <p:nvPr/>
          </p:nvCxnSpPr>
          <p:spPr>
            <a:xfrm>
              <a:off x="-1" y="1466791"/>
              <a:ext cx="267919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49"/>
            <p:cNvCxnSpPr/>
            <p:nvPr/>
          </p:nvCxnSpPr>
          <p:spPr>
            <a:xfrm>
              <a:off x="0" y="1641698"/>
              <a:ext cx="266217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49"/>
            <p:cNvCxnSpPr/>
            <p:nvPr/>
          </p:nvCxnSpPr>
          <p:spPr>
            <a:xfrm>
              <a:off x="0" y="1816604"/>
              <a:ext cx="2642616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0" name="Google Shape;130;p49"/>
          <p:cNvGrpSpPr/>
          <p:nvPr/>
        </p:nvGrpSpPr>
        <p:grpSpPr>
          <a:xfrm>
            <a:off x="4047744" y="1291884"/>
            <a:ext cx="1591056" cy="533745"/>
            <a:chOff x="4047744" y="1291884"/>
            <a:chExt cx="1591056" cy="533745"/>
          </a:xfrm>
        </p:grpSpPr>
        <p:cxnSp>
          <p:nvCxnSpPr>
            <p:cNvPr id="131" name="Google Shape;131;p49"/>
            <p:cNvCxnSpPr/>
            <p:nvPr/>
          </p:nvCxnSpPr>
          <p:spPr>
            <a:xfrm rot="10800000">
              <a:off x="4121332" y="1291884"/>
              <a:ext cx="1517468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9"/>
            <p:cNvCxnSpPr/>
            <p:nvPr/>
          </p:nvCxnSpPr>
          <p:spPr>
            <a:xfrm rot="10800000">
              <a:off x="4121332" y="1466791"/>
              <a:ext cx="1517468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9"/>
            <p:cNvCxnSpPr/>
            <p:nvPr/>
          </p:nvCxnSpPr>
          <p:spPr>
            <a:xfrm rot="10800000">
              <a:off x="4076700" y="1641698"/>
              <a:ext cx="15621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9"/>
            <p:cNvCxnSpPr/>
            <p:nvPr/>
          </p:nvCxnSpPr>
          <p:spPr>
            <a:xfrm rot="10800000">
              <a:off x="4047744" y="1825628"/>
              <a:ext cx="1591056" cy="1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" name="Google Shape;135;p49"/>
          <p:cNvSpPr txBox="1"/>
          <p:nvPr/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© CCC Information Services Inc. All rights reserved.</a:t>
            </a:r>
            <a:endParaRPr/>
          </a:p>
        </p:txBody>
      </p:sp>
      <p:sp>
        <p:nvSpPr>
          <p:cNvPr id="136" name="Google Shape;136;p49"/>
          <p:cNvSpPr/>
          <p:nvPr>
            <p:ph idx="2" type="pic"/>
          </p:nvPr>
        </p:nvSpPr>
        <p:spPr>
          <a:xfrm rot="486047">
            <a:off x="2708307" y="862696"/>
            <a:ext cx="1256004" cy="21041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5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5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726" name="Google Shape;726;p85"/>
          <p:cNvSpPr txBox="1"/>
          <p:nvPr/>
        </p:nvSpPr>
        <p:spPr>
          <a:xfrm>
            <a:off x="9223857" y="665986"/>
            <a:ext cx="235620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POWERING </a:t>
            </a:r>
            <a:r>
              <a:rPr lang="en-US" sz="1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FORWARD</a:t>
            </a:r>
            <a:endParaRPr/>
          </a:p>
        </p:txBody>
      </p:sp>
      <p:sp>
        <p:nvSpPr>
          <p:cNvPr id="727" name="Google Shape;727;p85"/>
          <p:cNvSpPr txBox="1"/>
          <p:nvPr/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0" i="0"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8" name="Google Shape;728;p85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85"/>
          <p:cNvSpPr txBox="1"/>
          <p:nvPr>
            <p:ph idx="1" type="body"/>
          </p:nvPr>
        </p:nvSpPr>
        <p:spPr>
          <a:xfrm>
            <a:off x="3840480" y="2703967"/>
            <a:ext cx="4239491" cy="1450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i="0" sz="44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, icon&#10;&#10;Description automatically generated" id="730" name="Google Shape;730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Vertical Text">
  <p:cSld name="5_Title and Vertical Text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/>
          <p:nvPr/>
        </p:nvSpPr>
        <p:spPr>
          <a:xfrm>
            <a:off x="-1" y="1"/>
            <a:ext cx="12220567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6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734" name="Google Shape;734;p86"/>
          <p:cNvSpPr txBox="1"/>
          <p:nvPr/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b="0" i="0"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5" name="Google Shape;735;p86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36" name="Google Shape;73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0642" y="2526932"/>
            <a:ext cx="3524250" cy="1536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86"/>
          <p:cNvGrpSpPr/>
          <p:nvPr/>
        </p:nvGrpSpPr>
        <p:grpSpPr>
          <a:xfrm>
            <a:off x="-1" y="3051728"/>
            <a:ext cx="4267201" cy="524720"/>
            <a:chOff x="0" y="3891430"/>
            <a:chExt cx="12192000" cy="524720"/>
          </a:xfrm>
        </p:grpSpPr>
        <p:cxnSp>
          <p:nvCxnSpPr>
            <p:cNvPr id="738" name="Google Shape;738;p8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9" name="Google Shape;739;p8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0" name="Google Shape;740;p8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8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42" name="Google Shape;742;p86"/>
          <p:cNvGrpSpPr/>
          <p:nvPr/>
        </p:nvGrpSpPr>
        <p:grpSpPr>
          <a:xfrm>
            <a:off x="8088774" y="3051728"/>
            <a:ext cx="4267201" cy="524720"/>
            <a:chOff x="0" y="3891430"/>
            <a:chExt cx="12192000" cy="524720"/>
          </a:xfrm>
        </p:grpSpPr>
        <p:cxnSp>
          <p:nvCxnSpPr>
            <p:cNvPr id="743" name="Google Shape;743;p86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86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5" name="Google Shape;745;p86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86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/>
          <p:nvPr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749" name="Google Shape;749;p8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0" name="Google Shape;750;p87"/>
          <p:cNvGrpSpPr/>
          <p:nvPr/>
        </p:nvGrpSpPr>
        <p:grpSpPr>
          <a:xfrm>
            <a:off x="8534400" y="4920368"/>
            <a:ext cx="3657600" cy="524720"/>
            <a:chOff x="0" y="3891430"/>
            <a:chExt cx="12192000" cy="524720"/>
          </a:xfrm>
        </p:grpSpPr>
        <p:cxnSp>
          <p:nvCxnSpPr>
            <p:cNvPr id="751" name="Google Shape;751;p8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2" name="Google Shape;752;p8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8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8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55" name="Google Shape;755;p87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756" name="Google Shape;756;p87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7" name="Google Shape;757;p87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87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87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" name="Google Shape;760;p87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" name="Google Shape;761;p87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" name="Google Shape;762;p87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" name="Google Shape;763;p87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4" name="Google Shape;764;p87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87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87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87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87"/>
          <p:cNvGrpSpPr/>
          <p:nvPr/>
        </p:nvGrpSpPr>
        <p:grpSpPr>
          <a:xfrm>
            <a:off x="-12701" y="4920368"/>
            <a:ext cx="8547100" cy="524720"/>
            <a:chOff x="0" y="3891430"/>
            <a:chExt cx="12192000" cy="524720"/>
          </a:xfrm>
        </p:grpSpPr>
        <p:cxnSp>
          <p:nvCxnSpPr>
            <p:cNvPr id="769" name="Google Shape;769;p8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0" name="Google Shape;770;p8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1" name="Google Shape;771;p8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8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73" name="Google Shape;773;p87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4" name="Google Shape;774;p87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775" name="Google Shape;77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Only">
  <p:cSld name="15_Title Onl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8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8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8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9"/>
          <p:cNvSpPr/>
          <p:nvPr>
            <p:ph idx="2" type="pic"/>
          </p:nvPr>
        </p:nvSpPr>
        <p:spPr>
          <a:xfrm>
            <a:off x="-6" y="0"/>
            <a:ext cx="1219200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2" name="Google Shape;782;p89"/>
          <p:cNvSpPr/>
          <p:nvPr/>
        </p:nvSpPr>
        <p:spPr>
          <a:xfrm>
            <a:off x="-29095" y="1"/>
            <a:ext cx="5646118" cy="6857999"/>
          </a:xfrm>
          <a:prstGeom prst="rect">
            <a:avLst/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9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84" name="Google Shape;784;p89"/>
          <p:cNvGrpSpPr/>
          <p:nvPr/>
        </p:nvGrpSpPr>
        <p:grpSpPr>
          <a:xfrm>
            <a:off x="-29095" y="4920368"/>
            <a:ext cx="12221096" cy="524720"/>
            <a:chOff x="0" y="3891430"/>
            <a:chExt cx="12192000" cy="524720"/>
          </a:xfrm>
        </p:grpSpPr>
        <p:cxnSp>
          <p:nvCxnSpPr>
            <p:cNvPr id="785" name="Google Shape;785;p89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89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89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89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89" name="Google Shape;789;p89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790" name="Google Shape;790;p89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" name="Google Shape;791;p89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" name="Google Shape;792;p89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" name="Google Shape;793;p89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" name="Google Shape;794;p89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" name="Google Shape;795;p89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89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89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98" name="Google Shape;798;p89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9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9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9"/>
          <p:cNvSpPr txBox="1"/>
          <p:nvPr>
            <p:ph type="title"/>
          </p:nvPr>
        </p:nvSpPr>
        <p:spPr>
          <a:xfrm>
            <a:off x="488003" y="2233308"/>
            <a:ext cx="4466092" cy="270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89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803" name="Google Shape;80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mirror&#10;&#10;Description automatically generated" id="138" name="Google Shape;13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56388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0"/>
          <p:cNvSpPr txBox="1"/>
          <p:nvPr>
            <p:ph type="title"/>
          </p:nvPr>
        </p:nvSpPr>
        <p:spPr>
          <a:xfrm>
            <a:off x="6261001" y="1291884"/>
            <a:ext cx="5240374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0"/>
          <p:cNvSpPr txBox="1"/>
          <p:nvPr>
            <p:ph idx="1" type="body"/>
          </p:nvPr>
        </p:nvSpPr>
        <p:spPr>
          <a:xfrm>
            <a:off x="6261001" y="2353580"/>
            <a:ext cx="5240374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50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2" name="Google Shape;142;p50"/>
          <p:cNvGrpSpPr/>
          <p:nvPr/>
        </p:nvGrpSpPr>
        <p:grpSpPr>
          <a:xfrm rot="5400000">
            <a:off x="482525" y="1259706"/>
            <a:ext cx="2586933" cy="524720"/>
            <a:chOff x="-751624" y="1291884"/>
            <a:chExt cx="3449103" cy="524720"/>
          </a:xfrm>
        </p:grpSpPr>
        <p:cxnSp>
          <p:nvCxnSpPr>
            <p:cNvPr id="143" name="Google Shape;143;p50"/>
            <p:cNvCxnSpPr/>
            <p:nvPr/>
          </p:nvCxnSpPr>
          <p:spPr>
            <a:xfrm rot="10800000">
              <a:off x="1314845" y="-90750"/>
              <a:ext cx="0" cy="2765267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50"/>
            <p:cNvCxnSpPr/>
            <p:nvPr/>
          </p:nvCxnSpPr>
          <p:spPr>
            <a:xfrm rot="10800000">
              <a:off x="1183087" y="-29312"/>
              <a:ext cx="0" cy="2992207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50"/>
            <p:cNvCxnSpPr/>
            <p:nvPr/>
          </p:nvCxnSpPr>
          <p:spPr>
            <a:xfrm rot="10800000">
              <a:off x="1057979" y="37499"/>
              <a:ext cx="0" cy="3208396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50"/>
            <p:cNvCxnSpPr/>
            <p:nvPr/>
          </p:nvCxnSpPr>
          <p:spPr>
            <a:xfrm rot="10800000">
              <a:off x="945495" y="119484"/>
              <a:ext cx="0" cy="3394239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7" name="Google Shape;147;p50"/>
          <p:cNvGrpSpPr/>
          <p:nvPr/>
        </p:nvGrpSpPr>
        <p:grpSpPr>
          <a:xfrm>
            <a:off x="1513630" y="207753"/>
            <a:ext cx="4125174" cy="533745"/>
            <a:chOff x="3815867" y="1291884"/>
            <a:chExt cx="1822933" cy="533745"/>
          </a:xfrm>
        </p:grpSpPr>
        <p:cxnSp>
          <p:nvCxnSpPr>
            <p:cNvPr id="148" name="Google Shape;148;p50"/>
            <p:cNvCxnSpPr/>
            <p:nvPr/>
          </p:nvCxnSpPr>
          <p:spPr>
            <a:xfrm rot="10800000">
              <a:off x="3815867" y="1291884"/>
              <a:ext cx="1822933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50"/>
            <p:cNvCxnSpPr/>
            <p:nvPr/>
          </p:nvCxnSpPr>
          <p:spPr>
            <a:xfrm rot="10800000">
              <a:off x="3893159" y="1466791"/>
              <a:ext cx="1745641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50"/>
            <p:cNvCxnSpPr/>
            <p:nvPr/>
          </p:nvCxnSpPr>
          <p:spPr>
            <a:xfrm rot="10800000">
              <a:off x="3970452" y="1641698"/>
              <a:ext cx="1668348" cy="0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50"/>
            <p:cNvCxnSpPr/>
            <p:nvPr/>
          </p:nvCxnSpPr>
          <p:spPr>
            <a:xfrm rot="10800000">
              <a:off x="4047744" y="1825628"/>
              <a:ext cx="1591056" cy="1"/>
            </a:xfrm>
            <a:prstGeom prst="straightConnector1">
              <a:avLst/>
            </a:prstGeom>
            <a:noFill/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2" name="Google Shape;152;p50"/>
          <p:cNvGrpSpPr/>
          <p:nvPr/>
        </p:nvGrpSpPr>
        <p:grpSpPr>
          <a:xfrm>
            <a:off x="2941322" y="6158373"/>
            <a:ext cx="3037534" cy="524720"/>
            <a:chOff x="-1" y="1291884"/>
            <a:chExt cx="2697480" cy="524720"/>
          </a:xfrm>
        </p:grpSpPr>
        <p:cxnSp>
          <p:nvCxnSpPr>
            <p:cNvPr id="153" name="Google Shape;153;p50"/>
            <p:cNvCxnSpPr/>
            <p:nvPr/>
          </p:nvCxnSpPr>
          <p:spPr>
            <a:xfrm>
              <a:off x="-1" y="1291884"/>
              <a:ext cx="269748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50"/>
            <p:cNvCxnSpPr/>
            <p:nvPr/>
          </p:nvCxnSpPr>
          <p:spPr>
            <a:xfrm>
              <a:off x="-1" y="1466791"/>
              <a:ext cx="267919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50"/>
            <p:cNvCxnSpPr/>
            <p:nvPr/>
          </p:nvCxnSpPr>
          <p:spPr>
            <a:xfrm>
              <a:off x="0" y="1641698"/>
              <a:ext cx="266217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50"/>
            <p:cNvCxnSpPr/>
            <p:nvPr/>
          </p:nvCxnSpPr>
          <p:spPr>
            <a:xfrm>
              <a:off x="0" y="1816604"/>
              <a:ext cx="2642616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57" name="Google Shape;157;p50"/>
          <p:cNvCxnSpPr/>
          <p:nvPr/>
        </p:nvCxnSpPr>
        <p:spPr>
          <a:xfrm>
            <a:off x="1948378" y="659963"/>
            <a:ext cx="3715003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50"/>
          <p:cNvCxnSpPr/>
          <p:nvPr/>
        </p:nvCxnSpPr>
        <p:spPr>
          <a:xfrm>
            <a:off x="1963125" y="659963"/>
            <a:ext cx="0" cy="214185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" name="Google Shape;159;p50"/>
          <p:cNvCxnSpPr/>
          <p:nvPr/>
        </p:nvCxnSpPr>
        <p:spPr>
          <a:xfrm>
            <a:off x="2941322" y="6236304"/>
            <a:ext cx="2697478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50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1"/>
          <p:cNvSpPr txBox="1"/>
          <p:nvPr>
            <p:ph type="title"/>
          </p:nvPr>
        </p:nvSpPr>
        <p:spPr>
          <a:xfrm>
            <a:off x="6261001" y="1291884"/>
            <a:ext cx="5240374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1"/>
          <p:cNvSpPr txBox="1"/>
          <p:nvPr>
            <p:ph idx="1" type="body"/>
          </p:nvPr>
        </p:nvSpPr>
        <p:spPr>
          <a:xfrm>
            <a:off x="6261001" y="2353580"/>
            <a:ext cx="5240374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51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1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51"/>
          <p:cNvSpPr txBox="1"/>
          <p:nvPr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167" name="Google Shape;167;p51"/>
          <p:cNvSpPr/>
          <p:nvPr>
            <p:ph idx="2" type="pic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68" name="Google Shape;168;p51"/>
          <p:cNvGrpSpPr/>
          <p:nvPr/>
        </p:nvGrpSpPr>
        <p:grpSpPr>
          <a:xfrm>
            <a:off x="33820" y="1291884"/>
            <a:ext cx="5638799" cy="524720"/>
            <a:chOff x="0" y="3891430"/>
            <a:chExt cx="12192000" cy="524720"/>
          </a:xfrm>
        </p:grpSpPr>
        <p:cxnSp>
          <p:nvCxnSpPr>
            <p:cNvPr id="169" name="Google Shape;169;p51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51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51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51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3" name="Google Shape;173;p51"/>
          <p:cNvSpPr txBox="1"/>
          <p:nvPr/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© CCC Information Services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2"/>
          <p:cNvSpPr txBox="1"/>
          <p:nvPr>
            <p:ph type="title"/>
          </p:nvPr>
        </p:nvSpPr>
        <p:spPr>
          <a:xfrm>
            <a:off x="685800" y="1291884"/>
            <a:ext cx="5240374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2"/>
          <p:cNvSpPr txBox="1"/>
          <p:nvPr>
            <p:ph idx="1" type="body"/>
          </p:nvPr>
        </p:nvSpPr>
        <p:spPr>
          <a:xfrm>
            <a:off x="685800" y="2353580"/>
            <a:ext cx="5240374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1111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52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52"/>
          <p:cNvSpPr/>
          <p:nvPr>
            <p:ph idx="2" type="pic"/>
          </p:nvPr>
        </p:nvSpPr>
        <p:spPr>
          <a:xfrm>
            <a:off x="6553200" y="0"/>
            <a:ext cx="563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9" name="Google Shape;179;p52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, icon&#10;&#10;Description automatically generated" id="180" name="Google Shape;18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3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3"/>
          <p:cNvSpPr/>
          <p:nvPr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84" name="Google Shape;184;p53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5" name="Google Shape;185;p53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6" name="Google Shape;186;p53"/>
          <p:cNvGrpSpPr/>
          <p:nvPr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187" name="Google Shape;187;p53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53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53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" name="Google Shape;190;p53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1" name="Google Shape;191;p53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192" name="Google Shape;192;p53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53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53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53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53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53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53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53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0" name="Google Shape;200;p53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53"/>
          <p:cNvSpPr/>
          <p:nvPr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3"/>
          <p:cNvSpPr/>
          <p:nvPr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3"/>
          <p:cNvSpPr/>
          <p:nvPr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rgbClr val="FCE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3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205" name="Google Shape;20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ection Header">
  <p:cSld name="7_Section Head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4"/>
          <p:cNvSpPr/>
          <p:nvPr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09" name="Google Shape;209;p5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0" name="Google Shape;210;p54"/>
          <p:cNvGrpSpPr/>
          <p:nvPr/>
        </p:nvGrpSpPr>
        <p:grpSpPr>
          <a:xfrm>
            <a:off x="-5" y="4920368"/>
            <a:ext cx="9583842" cy="524720"/>
            <a:chOff x="0" y="3891430"/>
            <a:chExt cx="12192000" cy="524720"/>
          </a:xfrm>
        </p:grpSpPr>
        <p:cxnSp>
          <p:nvCxnSpPr>
            <p:cNvPr id="211" name="Google Shape;211;p54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54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54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54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5" name="Google Shape;215;p54"/>
          <p:cNvGrpSpPr/>
          <p:nvPr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16" name="Google Shape;216;p54"/>
            <p:cNvCxnSpPr/>
            <p:nvPr/>
          </p:nvCxnSpPr>
          <p:spPr>
            <a:xfrm>
              <a:off x="8741252" y="1363321"/>
              <a:ext cx="0" cy="3176565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54"/>
            <p:cNvCxnSpPr/>
            <p:nvPr/>
          </p:nvCxnSpPr>
          <p:spPr>
            <a:xfrm>
              <a:off x="8566345" y="1190626"/>
              <a:ext cx="0" cy="334926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54"/>
            <p:cNvCxnSpPr/>
            <p:nvPr/>
          </p:nvCxnSpPr>
          <p:spPr>
            <a:xfrm>
              <a:off x="8391438" y="1016004"/>
              <a:ext cx="0" cy="3523882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54"/>
            <p:cNvCxnSpPr/>
            <p:nvPr/>
          </p:nvCxnSpPr>
          <p:spPr>
            <a:xfrm>
              <a:off x="8216532" y="841376"/>
              <a:ext cx="0" cy="369851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54"/>
            <p:cNvCxnSpPr/>
            <p:nvPr/>
          </p:nvCxnSpPr>
          <p:spPr>
            <a:xfrm>
              <a:off x="8185150" y="810026"/>
              <a:ext cx="2608162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54"/>
            <p:cNvCxnSpPr/>
            <p:nvPr/>
          </p:nvCxnSpPr>
          <p:spPr>
            <a:xfrm>
              <a:off x="8359775" y="984933"/>
              <a:ext cx="243353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54"/>
            <p:cNvCxnSpPr/>
            <p:nvPr/>
          </p:nvCxnSpPr>
          <p:spPr>
            <a:xfrm>
              <a:off x="8534595" y="1159840"/>
              <a:ext cx="2258717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54"/>
            <p:cNvCxnSpPr/>
            <p:nvPr/>
          </p:nvCxnSpPr>
          <p:spPr>
            <a:xfrm>
              <a:off x="8709501" y="1334746"/>
              <a:ext cx="2083811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4" name="Google Shape;224;p5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5" name="Google Shape;225;p54"/>
          <p:cNvGrpSpPr/>
          <p:nvPr/>
        </p:nvGrpSpPr>
        <p:grpSpPr>
          <a:xfrm>
            <a:off x="10156902" y="4920368"/>
            <a:ext cx="2066479" cy="524720"/>
            <a:chOff x="0" y="3891430"/>
            <a:chExt cx="12192000" cy="524720"/>
          </a:xfrm>
        </p:grpSpPr>
        <p:cxnSp>
          <p:nvCxnSpPr>
            <p:cNvPr id="226" name="Google Shape;226;p54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54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54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54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0" name="Google Shape;230;p54"/>
          <p:cNvSpPr txBox="1"/>
          <p:nvPr>
            <p:ph idx="1" type="body"/>
          </p:nvPr>
        </p:nvSpPr>
        <p:spPr>
          <a:xfrm>
            <a:off x="685799" y="1418624"/>
            <a:ext cx="7474527" cy="3060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1" name="Google Shape;231;p54"/>
          <p:cNvSpPr txBox="1"/>
          <p:nvPr>
            <p:ph type="title"/>
          </p:nvPr>
        </p:nvSpPr>
        <p:spPr>
          <a:xfrm>
            <a:off x="685799" y="515900"/>
            <a:ext cx="7474527" cy="893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, icon&#10;&#10;Description automatically generated" id="232" name="Google Shape;23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"/>
              <a:buNone/>
              <a:defRPr b="0" i="0" sz="2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685800" y="1409701"/>
            <a:ext cx="10820400" cy="4767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, icon&#10;&#10;Description automatically generated" id="14" name="Google Shape;14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40649" y="136525"/>
            <a:ext cx="953326" cy="3945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F26B43"/>
          </p15:clr>
        </p15:guide>
        <p15:guide id="2" pos="7248">
          <p15:clr>
            <a:srgbClr val="F26B43"/>
          </p15:clr>
        </p15:guide>
        <p15:guide id="3" orient="horz" pos="312">
          <p15:clr>
            <a:srgbClr val="F26B43"/>
          </p15:clr>
        </p15:guide>
        <p15:guide id="4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45.png"/><Relationship Id="rId7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57.png"/><Relationship Id="rId6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"/>
          <p:cNvSpPr txBox="1"/>
          <p:nvPr/>
        </p:nvSpPr>
        <p:spPr>
          <a:xfrm>
            <a:off x="5930547" y="633318"/>
            <a:ext cx="518852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Understanding the seasonality of the Automotive Industry</a:t>
            </a:r>
            <a:endParaRPr b="1" sz="2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0" name="Google Shape;810;p2"/>
          <p:cNvSpPr txBox="1"/>
          <p:nvPr/>
        </p:nvSpPr>
        <p:spPr>
          <a:xfrm>
            <a:off x="7336782" y="6100104"/>
            <a:ext cx="3782291" cy="45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December 8th, 2023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1" name="Google Shape;811;p2"/>
          <p:cNvSpPr txBox="1"/>
          <p:nvPr/>
        </p:nvSpPr>
        <p:spPr>
          <a:xfrm>
            <a:off x="5770865" y="4595508"/>
            <a:ext cx="518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University of Illinois Chicago - Capstone Team #3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12" name="Google Shape;812;p2"/>
          <p:cNvCxnSpPr/>
          <p:nvPr/>
        </p:nvCxnSpPr>
        <p:spPr>
          <a:xfrm>
            <a:off x="7437508" y="3096870"/>
            <a:ext cx="3521884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3" name="Google Shape;813;p2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© CCC Information Services Inc.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8" name="Google Shape;938;g262bb39b9f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9" name="Google Shape;939;g262bb39b9f0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427500" y="2455350"/>
            <a:ext cx="5912025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262bb39b9f0_0_146"/>
          <p:cNvSpPr/>
          <p:nvPr/>
        </p:nvSpPr>
        <p:spPr>
          <a:xfrm>
            <a:off x="1028735" y="148038"/>
            <a:ext cx="830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2: Incorporating Weather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62bb39b9f0_0_146"/>
          <p:cNvSpPr txBox="1"/>
          <p:nvPr/>
        </p:nvSpPr>
        <p:spPr>
          <a:xfrm>
            <a:off x="1330125" y="1236100"/>
            <a:ext cx="88074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Source of Weather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National Center for Environmental Information - NOAA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Weather Features Analyzed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Primary Features: Precipitation, Fog, Heavy Rain, Thunder, Hail, Smoke, High Winds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Data Type: All features except Precipitation are Flags (Boolean)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Geocoding and Data Imputation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Method: Using geocoding to determine latitudes and longitudes for each zip code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Imputation: Missing data for each weather feature filled based on lat, long, and date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Note on Temperature: Omitted due to significant missing values, to preserve data integrity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Shifting Weather Data for Analysis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Data Structure: Weather information aligned with car sales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● Time Frames Considered: Conditions 7 days, 15 days, and 30 days prior to each car sale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7" name="Google Shape;947;g262bb39b9f0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8" name="Google Shape;948;g262bb39b9f0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427500" y="2455350"/>
            <a:ext cx="5912025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262bb39b9f0_0_154"/>
          <p:cNvSpPr/>
          <p:nvPr/>
        </p:nvSpPr>
        <p:spPr>
          <a:xfrm>
            <a:off x="1028735" y="148038"/>
            <a:ext cx="830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2: Incorporating Weather Data - Visualizations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g262bb39b9f0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900" y="1091800"/>
            <a:ext cx="5116325" cy="48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262bb39b9f0_0_154"/>
          <p:cNvPicPr preferRelativeResize="0"/>
          <p:nvPr/>
        </p:nvPicPr>
        <p:blipFill rotWithShape="1">
          <a:blip r:embed="rId6">
            <a:alphaModFix/>
          </a:blip>
          <a:srcRect b="0" l="0" r="50377" t="0"/>
          <a:stretch/>
        </p:blipFill>
        <p:spPr>
          <a:xfrm>
            <a:off x="6144727" y="1018800"/>
            <a:ext cx="5604374" cy="255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262bb39b9f0_0_154"/>
          <p:cNvPicPr preferRelativeResize="0"/>
          <p:nvPr/>
        </p:nvPicPr>
        <p:blipFill rotWithShape="1">
          <a:blip r:embed="rId6">
            <a:alphaModFix/>
          </a:blip>
          <a:srcRect b="0" l="49849" r="0" t="0"/>
          <a:stretch/>
        </p:blipFill>
        <p:spPr>
          <a:xfrm>
            <a:off x="6199750" y="3946150"/>
            <a:ext cx="5604374" cy="253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8" name="Google Shape;958;g262bb39b9f0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9" name="Google Shape;959;g262bb39b9f0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21962" y="1821964"/>
            <a:ext cx="470095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262bb39b9f0_0_164"/>
          <p:cNvSpPr/>
          <p:nvPr/>
        </p:nvSpPr>
        <p:spPr>
          <a:xfrm>
            <a:off x="1028735" y="144147"/>
            <a:ext cx="6740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3: Enhancing the Datasets: Data Combinations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262bb39b9f0_0_164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Linear Regression on different combinations of shifted Data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962" name="Google Shape;962;g262bb39b9f0_0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175" y="2175325"/>
            <a:ext cx="7852026" cy="42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262bb39b9f0_0_164"/>
          <p:cNvSpPr txBox="1"/>
          <p:nvPr/>
        </p:nvSpPr>
        <p:spPr>
          <a:xfrm>
            <a:off x="9277350" y="4556575"/>
            <a:ext cx="25845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06666"/>
                </a:solidFill>
              </a:rPr>
              <a:t>df8 is the combination of 7 day and 15 day shited data used together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64" name="Google Shape;964;g262bb39b9f0_0_164"/>
          <p:cNvSpPr txBox="1"/>
          <p:nvPr/>
        </p:nvSpPr>
        <p:spPr>
          <a:xfrm>
            <a:off x="1206500" y="1308100"/>
            <a:ext cx="107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To test out how much different combinations of shifts in Weather Data affect the model performance, we test the RMSE values of different combinations of shifts.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0" name="Google Shape;970;g262bb39b9f0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1" name="Google Shape;971;g262bb39b9f0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21962" y="1821964"/>
            <a:ext cx="470095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262bb39b9f0_0_175"/>
          <p:cNvSpPr/>
          <p:nvPr/>
        </p:nvSpPr>
        <p:spPr>
          <a:xfrm>
            <a:off x="1028735" y="144147"/>
            <a:ext cx="6740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3: Enhancing the Dataset: Data Combinations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262bb39b9f0_0_175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Linear Regression on different combinations of shifted Data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974" name="Google Shape;974;g262bb39b9f0_0_175"/>
          <p:cNvSpPr txBox="1"/>
          <p:nvPr/>
        </p:nvSpPr>
        <p:spPr>
          <a:xfrm>
            <a:off x="9950450" y="3810000"/>
            <a:ext cx="21171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0EE90"/>
                </a:solidFill>
              </a:rPr>
              <a:t>df8 is the combination of 7 day and 15 day shited data used together</a:t>
            </a:r>
            <a:endParaRPr>
              <a:solidFill>
                <a:srgbClr val="90EE90"/>
              </a:solidFill>
            </a:endParaRPr>
          </a:p>
        </p:txBody>
      </p:sp>
      <p:pic>
        <p:nvPicPr>
          <p:cNvPr id="975" name="Google Shape;975;g262bb39b9f0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825" y="1923700"/>
            <a:ext cx="8410972" cy="455525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262bb39b9f0_0_175"/>
          <p:cNvSpPr txBox="1"/>
          <p:nvPr/>
        </p:nvSpPr>
        <p:spPr>
          <a:xfrm>
            <a:off x="1206500" y="1308100"/>
            <a:ext cx="107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To test out how much different combinations of shifts in Weather Data affect the model performance, we test the RMSE values of different combinations of shifts.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2" name="Google Shape;982;g262bb39b9f0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3" name="Google Shape;983;g262bb39b9f0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21962" y="1821964"/>
            <a:ext cx="470095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262bb39b9f0_0_186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Combination of 7 Days and 15 days shift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985" name="Google Shape;985;g262bb39b9f0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425" y="1308850"/>
            <a:ext cx="5032175" cy="36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262bb39b9f0_0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000" y="1308850"/>
            <a:ext cx="5645600" cy="363069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262bb39b9f0_0_186"/>
          <p:cNvSpPr/>
          <p:nvPr/>
        </p:nvSpPr>
        <p:spPr>
          <a:xfrm>
            <a:off x="1028723" y="144150"/>
            <a:ext cx="8007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3: Enhancing the Dataset: Visualizing combinations (1/2)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3" name="Google Shape;993;g262bb39b9f0_0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4" name="Google Shape;994;g262bb39b9f0_0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21962" y="1821964"/>
            <a:ext cx="470095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262bb39b9f0_0_310"/>
          <p:cNvSpPr/>
          <p:nvPr/>
        </p:nvSpPr>
        <p:spPr>
          <a:xfrm>
            <a:off x="1028723" y="144150"/>
            <a:ext cx="8007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3: Enhancing the Dataset: Visualizing combinations (2/2)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62bb39b9f0_0_310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Combination of 0 Days and 30 days shift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997" name="Google Shape;997;g262bb39b9f0_0_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425" y="1308850"/>
            <a:ext cx="5032175" cy="396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262bb39b9f0_0_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000" y="1308850"/>
            <a:ext cx="5645600" cy="37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4" name="Google Shape;1004;g262bb39b9f0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5" name="Google Shape;1005;g262bb39b9f0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458762" y="1458761"/>
            <a:ext cx="396770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262bb39b9f0_0_206"/>
          <p:cNvSpPr/>
          <p:nvPr/>
        </p:nvSpPr>
        <p:spPr>
          <a:xfrm>
            <a:off x="1028735" y="157486"/>
            <a:ext cx="4913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4: Modelling Results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262bb39b9f0_0_206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Combination of 7 Days and 15 days shift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008" name="Google Shape;1008;g262bb39b9f0_0_206"/>
          <p:cNvSpPr txBox="1"/>
          <p:nvPr/>
        </p:nvSpPr>
        <p:spPr>
          <a:xfrm>
            <a:off x="1028725" y="4794250"/>
            <a:ext cx="10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The XGBoost with Gridsearch model seems to perform the best across all provided metrics. ​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09" name="Google Shape;1009;g262bb39b9f0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000" y="1308850"/>
            <a:ext cx="7353800" cy="32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5" name="Google Shape;1015;g262bb39b9f0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6" name="Google Shape;1016;g262bb39b9f0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458762" y="1458761"/>
            <a:ext cx="3967700" cy="10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262bb39b9f0_0_216"/>
          <p:cNvSpPr/>
          <p:nvPr/>
        </p:nvSpPr>
        <p:spPr>
          <a:xfrm>
            <a:off x="1028735" y="157486"/>
            <a:ext cx="4913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19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4: Modelling Results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262bb39b9f0_0_216"/>
          <p:cNvSpPr txBox="1"/>
          <p:nvPr/>
        </p:nvSpPr>
        <p:spPr>
          <a:xfrm>
            <a:off x="1028725" y="679450"/>
            <a:ext cx="1079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Combination of 0 Days and 30 days shift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019" name="Google Shape;1019;g262bb39b9f0_0_216"/>
          <p:cNvSpPr txBox="1"/>
          <p:nvPr/>
        </p:nvSpPr>
        <p:spPr>
          <a:xfrm>
            <a:off x="1028725" y="4828750"/>
            <a:ext cx="10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The XGBoost with Gridsearch model seems to perform the best across all provided metrics. ​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20" name="Google Shape;1020;g262bb39b9f0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000" y="1308850"/>
            <a:ext cx="7556337" cy="33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2bb39b9f0_0_240"/>
          <p:cNvSpPr txBox="1"/>
          <p:nvPr>
            <p:ph idx="1" type="body"/>
          </p:nvPr>
        </p:nvSpPr>
        <p:spPr>
          <a:xfrm>
            <a:off x="3840480" y="2703967"/>
            <a:ext cx="42396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lang="en-US" sz="6600"/>
              <a:t>Q &amp; A</a:t>
            </a:r>
            <a:endParaRPr/>
          </a:p>
        </p:txBody>
      </p:sp>
      <p:cxnSp>
        <p:nvCxnSpPr>
          <p:cNvPr id="1026" name="Google Shape;1026;g262bb39b9f0_0_240"/>
          <p:cNvCxnSpPr/>
          <p:nvPr/>
        </p:nvCxnSpPr>
        <p:spPr>
          <a:xfrm>
            <a:off x="4959744" y="4049622"/>
            <a:ext cx="2006400" cy="0"/>
          </a:xfrm>
          <a:prstGeom prst="straightConnector1">
            <a:avLst/>
          </a:prstGeom>
          <a:noFill/>
          <a:ln cap="flat" cmpd="sng" w="666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7" name="Google Shape;1027;g262bb39b9f0_0_240"/>
          <p:cNvSpPr txBox="1"/>
          <p:nvPr>
            <p:ph idx="11" type="ftr"/>
          </p:nvPr>
        </p:nvSpPr>
        <p:spPr>
          <a:xfrm>
            <a:off x="6858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CCC Information Services Inc. All rights reserved.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62bb39b9f0_0_246"/>
          <p:cNvSpPr txBox="1"/>
          <p:nvPr>
            <p:ph idx="11" type="ftr"/>
          </p:nvPr>
        </p:nvSpPr>
        <p:spPr>
          <a:xfrm>
            <a:off x="6858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CCC Information Services Inc.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"/>
          <p:cNvSpPr txBox="1"/>
          <p:nvPr>
            <p:ph type="title"/>
          </p:nvPr>
        </p:nvSpPr>
        <p:spPr>
          <a:xfrm>
            <a:off x="685800" y="495301"/>
            <a:ext cx="1082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AGENDA </a:t>
            </a:r>
            <a:endParaRPr/>
          </a:p>
        </p:txBody>
      </p:sp>
      <p:sp>
        <p:nvSpPr>
          <p:cNvPr id="819" name="Google Shape;819;p4"/>
          <p:cNvSpPr txBox="1"/>
          <p:nvPr>
            <p:ph idx="4294967295" type="body"/>
          </p:nvPr>
        </p:nvSpPr>
        <p:spPr>
          <a:xfrm>
            <a:off x="1223158" y="1825625"/>
            <a:ext cx="4872842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PROJECT OBJECTIVES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TIMELINE/MILESTONES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PHASES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RESULTS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Q&amp;A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20" name="Google Shape;820;p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CCC Information Services Inc. All rights reserved.</a:t>
            </a:r>
            <a:endParaRPr/>
          </a:p>
        </p:txBody>
      </p:sp>
      <p:sp>
        <p:nvSpPr>
          <p:cNvPr id="821" name="Google Shape;821;p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p4"/>
          <p:cNvSpPr txBox="1"/>
          <p:nvPr/>
        </p:nvSpPr>
        <p:spPr>
          <a:xfrm>
            <a:off x="683820" y="1825625"/>
            <a:ext cx="539338" cy="2774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Barlow Light"/>
                <a:ea typeface="Barlow Light"/>
                <a:cs typeface="Barlow Light"/>
                <a:sym typeface="Barlow Light"/>
              </a:rPr>
              <a:t>01</a:t>
            </a:r>
            <a:endParaRPr/>
          </a:p>
          <a:p>
            <a:pPr indent="0" lvl="0" marL="0" marR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Barlow Light"/>
                <a:ea typeface="Barlow Light"/>
                <a:cs typeface="Barlow Light"/>
                <a:sym typeface="Barlow Light"/>
              </a:rPr>
              <a:t>02</a:t>
            </a:r>
            <a:endParaRPr/>
          </a:p>
          <a:p>
            <a:pPr indent="0" lvl="0" marL="0" marR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Barlow Light"/>
                <a:ea typeface="Barlow Light"/>
                <a:cs typeface="Barlow Light"/>
                <a:sym typeface="Barlow Light"/>
              </a:rPr>
              <a:t>03</a:t>
            </a:r>
            <a:endParaRPr sz="1800">
              <a:solidFill>
                <a:schemeClr val="lt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Barlow Light"/>
                <a:ea typeface="Barlow Light"/>
                <a:cs typeface="Barlow Light"/>
                <a:sym typeface="Barlow Light"/>
              </a:rPr>
              <a:t>04</a:t>
            </a:r>
            <a:endParaRPr sz="1800">
              <a:solidFill>
                <a:schemeClr val="lt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Barlow Light"/>
                <a:ea typeface="Barlow Light"/>
                <a:cs typeface="Barlow Light"/>
                <a:sym typeface="Barlow Light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"/>
          <p:cNvSpPr txBox="1"/>
          <p:nvPr>
            <p:ph type="title"/>
          </p:nvPr>
        </p:nvSpPr>
        <p:spPr>
          <a:xfrm>
            <a:off x="6261001" y="1291884"/>
            <a:ext cx="5240374" cy="926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Project Objectives</a:t>
            </a:r>
            <a:endParaRPr b="1"/>
          </a:p>
        </p:txBody>
      </p:sp>
      <p:sp>
        <p:nvSpPr>
          <p:cNvPr id="828" name="Google Shape;828;p7"/>
          <p:cNvSpPr txBox="1"/>
          <p:nvPr>
            <p:ph idx="1" type="body"/>
          </p:nvPr>
        </p:nvSpPr>
        <p:spPr>
          <a:xfrm>
            <a:off x="6261000" y="2353573"/>
            <a:ext cx="52404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Key Objectives: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  - Understanding the impact of various factors on used car prices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  - Developing a predictive model for estimating prices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Major Deliverables: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  - Report: Insights into the factors affecting car prices.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  - Predictive Model: A robust tool for estimating prices, incorporating current market conditions and historical data.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29" name="Google Shape;829;p7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©2020 Information Services Inc. All rights reserved.</a:t>
            </a:r>
            <a:endParaRPr/>
          </a:p>
        </p:txBody>
      </p:sp>
      <p:sp>
        <p:nvSpPr>
          <p:cNvPr id="830" name="Google Shape;830;p7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p7"/>
          <p:cNvSpPr/>
          <p:nvPr>
            <p:ph idx="2" type="pic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832" name="Google Shape;832;p7"/>
          <p:cNvGrpSpPr/>
          <p:nvPr/>
        </p:nvGrpSpPr>
        <p:grpSpPr>
          <a:xfrm>
            <a:off x="33820" y="1291884"/>
            <a:ext cx="5638799" cy="524720"/>
            <a:chOff x="0" y="3891430"/>
            <a:chExt cx="12192000" cy="524720"/>
          </a:xfrm>
        </p:grpSpPr>
        <p:cxnSp>
          <p:nvCxnSpPr>
            <p:cNvPr id="833" name="Google Shape;833;p7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p7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5" name="Google Shape;835;p7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6" name="Google Shape;836;p7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37" name="Google Shape;837;p7"/>
          <p:cNvSpPr txBox="1"/>
          <p:nvPr/>
        </p:nvSpPr>
        <p:spPr>
          <a:xfrm>
            <a:off x="838200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© CCC Information Services Inc. All rights reserved.</a:t>
            </a:r>
            <a:endParaRPr b="0" i="0"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Large car car park from above" id="838" name="Google Shape;838;p7"/>
          <p:cNvPicPr preferRelativeResize="0"/>
          <p:nvPr/>
        </p:nvPicPr>
        <p:blipFill rotWithShape="1">
          <a:blip r:embed="rId3">
            <a:alphaModFix amt="94000"/>
          </a:blip>
          <a:srcRect b="4482" l="0" r="0" t="1337"/>
          <a:stretch/>
        </p:blipFill>
        <p:spPr>
          <a:xfrm>
            <a:off x="116625" y="28900"/>
            <a:ext cx="5555416" cy="6789496"/>
          </a:xfrm>
          <a:custGeom>
            <a:rect b="b" l="l" r="r" t="t"/>
            <a:pathLst>
              <a:path extrusionOk="0" h="6755717" w="10787215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4" name="Google Shape;844;g262bb39b9f0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62bb39b9f0_0_37"/>
          <p:cNvSpPr/>
          <p:nvPr/>
        </p:nvSpPr>
        <p:spPr>
          <a:xfrm>
            <a:off x="476131" y="366659"/>
            <a:ext cx="1218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Space Mono"/>
              <a:buNone/>
            </a:pPr>
            <a:r>
              <a:rPr lang="en-US" sz="375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Project Life Cycle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preencoded.png" id="846" name="Google Shape;846;g262bb39b9f0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061" y="3495666"/>
            <a:ext cx="9379781" cy="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262bb39b9f0_0_37"/>
          <p:cNvSpPr/>
          <p:nvPr/>
        </p:nvSpPr>
        <p:spPr>
          <a:xfrm>
            <a:off x="476131" y="3038868"/>
            <a:ext cx="952200" cy="952200"/>
          </a:xfrm>
          <a:prstGeom prst="ellipse">
            <a:avLst/>
          </a:prstGeom>
          <a:solidFill>
            <a:srgbClr val="92A9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262bb39b9f0_0_37"/>
          <p:cNvSpPr/>
          <p:nvPr/>
        </p:nvSpPr>
        <p:spPr>
          <a:xfrm>
            <a:off x="428520" y="3417982"/>
            <a:ext cx="10473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736"/>
              </a:lnSpc>
              <a:spcBef>
                <a:spcPts val="0"/>
              </a:spcBef>
              <a:spcAft>
                <a:spcPts val="0"/>
              </a:spcAft>
              <a:buClr>
                <a:srgbClr val="2A2829"/>
              </a:buClr>
              <a:buSzPts val="1215"/>
              <a:buFont typeface="Roboto"/>
              <a:buNone/>
            </a:pPr>
            <a:r>
              <a:rPr lang="en-US" sz="1215">
                <a:solidFill>
                  <a:srgbClr val="2A2829"/>
                </a:solidFill>
                <a:latin typeface="Barlow"/>
                <a:ea typeface="Barlow"/>
                <a:cs typeface="Barlow"/>
                <a:sym typeface="Barlow"/>
              </a:rPr>
              <a:t>START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9" name="Google Shape;849;g262bb39b9f0_0_37"/>
          <p:cNvSpPr/>
          <p:nvPr/>
        </p:nvSpPr>
        <p:spPr>
          <a:xfrm>
            <a:off x="10760559" y="3038868"/>
            <a:ext cx="952200" cy="952200"/>
          </a:xfrm>
          <a:prstGeom prst="ellipse">
            <a:avLst/>
          </a:prstGeom>
          <a:solidFill>
            <a:srgbClr val="92A9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262bb39b9f0_0_37"/>
          <p:cNvSpPr/>
          <p:nvPr/>
        </p:nvSpPr>
        <p:spPr>
          <a:xfrm>
            <a:off x="10712948" y="3417982"/>
            <a:ext cx="10473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736"/>
              </a:lnSpc>
              <a:spcBef>
                <a:spcPts val="0"/>
              </a:spcBef>
              <a:spcAft>
                <a:spcPts val="0"/>
              </a:spcAft>
              <a:buClr>
                <a:srgbClr val="2A2829"/>
              </a:buClr>
              <a:buSzPts val="1215"/>
              <a:buFont typeface="Roboto"/>
              <a:buNone/>
            </a:pPr>
            <a:r>
              <a:rPr lang="en-US" sz="1215">
                <a:solidFill>
                  <a:srgbClr val="2A2829"/>
                </a:solidFill>
                <a:latin typeface="Barlow"/>
                <a:ea typeface="Barlow"/>
                <a:cs typeface="Barlow"/>
                <a:sym typeface="Barlow"/>
              </a:rPr>
              <a:t>END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preencoded.png" id="851" name="Google Shape;851;g262bb39b9f0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5228" y="2419609"/>
            <a:ext cx="47613" cy="1123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2" name="Google Shape;852;g262bb39b9f0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7617" y="3448052"/>
            <a:ext cx="142839" cy="142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3" name="Google Shape;853;g262bb39b9f0_0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2531" y="3495666"/>
            <a:ext cx="47613" cy="191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4" name="Google Shape;854;g262bb39b9f0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4920" y="3448052"/>
            <a:ext cx="142839" cy="142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5" name="Google Shape;855;g262bb39b9f0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3140" y="2419609"/>
            <a:ext cx="47613" cy="1123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6" name="Google Shape;856;g262bb39b9f0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5529" y="3448052"/>
            <a:ext cx="142839" cy="142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7" name="Google Shape;857;g262bb39b9f0_0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7149" y="3495666"/>
            <a:ext cx="47613" cy="1914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8" name="Google Shape;858;g262bb39b9f0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9533" y="3448052"/>
            <a:ext cx="142839" cy="142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9" name="Google Shape;859;g262bb39b9f0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1652" y="2419609"/>
            <a:ext cx="47613" cy="1123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0" name="Google Shape;860;g262bb39b9f0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24036" y="3448052"/>
            <a:ext cx="142839" cy="14283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262bb39b9f0_0_37"/>
          <p:cNvSpPr/>
          <p:nvPr/>
        </p:nvSpPr>
        <p:spPr>
          <a:xfrm>
            <a:off x="2299848" y="2385700"/>
            <a:ext cx="2341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92A9BD"/>
              </a:buClr>
              <a:buSzPts val="1620"/>
              <a:buFont typeface="Roboto"/>
              <a:buNone/>
            </a:pPr>
            <a:r>
              <a:rPr b="1" lang="en-US" sz="1620">
                <a:solidFill>
                  <a:srgbClr val="92A9BD"/>
                </a:solidFill>
                <a:latin typeface="Barlow"/>
                <a:ea typeface="Barlow"/>
                <a:cs typeface="Barlow"/>
                <a:sym typeface="Barlow"/>
              </a:rPr>
              <a:t>Exploration of Dataset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2" name="Google Shape;862;g262bb39b9f0_0_37"/>
          <p:cNvSpPr/>
          <p:nvPr/>
        </p:nvSpPr>
        <p:spPr>
          <a:xfrm>
            <a:off x="2299858" y="2709195"/>
            <a:ext cx="155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1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Roboto"/>
              <a:buNone/>
            </a:pPr>
            <a:r>
              <a:rPr b="1" lang="en-US" sz="14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10/5/2023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3" name="Google Shape;863;g262bb39b9f0_0_37"/>
          <p:cNvSpPr/>
          <p:nvPr/>
        </p:nvSpPr>
        <p:spPr>
          <a:xfrm>
            <a:off x="3457100" y="4385400"/>
            <a:ext cx="3407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92A9BD"/>
              </a:buClr>
              <a:buSzPts val="1620"/>
              <a:buFont typeface="Roboto"/>
              <a:buNone/>
            </a:pPr>
            <a:r>
              <a:rPr b="1" lang="en-US" sz="1620">
                <a:solidFill>
                  <a:srgbClr val="92A9BD"/>
                </a:solidFill>
                <a:latin typeface="Barlow"/>
                <a:ea typeface="Barlow"/>
                <a:cs typeface="Barlow"/>
                <a:sym typeface="Barlow"/>
              </a:rPr>
              <a:t>Feature Selection, Data Enhancement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4" name="Google Shape;864;g262bb39b9f0_0_37"/>
          <p:cNvSpPr/>
          <p:nvPr/>
        </p:nvSpPr>
        <p:spPr>
          <a:xfrm>
            <a:off x="3457098" y="5089907"/>
            <a:ext cx="155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1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Roboto"/>
              <a:buNone/>
            </a:pPr>
            <a:r>
              <a:rPr b="1" lang="en-US" sz="14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10/12/2023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5" name="Google Shape;865;g262bb39b9f0_0_37"/>
          <p:cNvSpPr/>
          <p:nvPr/>
        </p:nvSpPr>
        <p:spPr>
          <a:xfrm>
            <a:off x="5147722" y="2385700"/>
            <a:ext cx="2645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92A9BD"/>
              </a:buClr>
              <a:buSzPts val="1620"/>
              <a:buFont typeface="Roboto"/>
              <a:buNone/>
            </a:pPr>
            <a:r>
              <a:rPr b="1" lang="en-US" sz="1620">
                <a:solidFill>
                  <a:srgbClr val="92A9BD"/>
                </a:solidFill>
                <a:latin typeface="Barlow"/>
                <a:ea typeface="Barlow"/>
                <a:cs typeface="Barlow"/>
                <a:sym typeface="Barlow"/>
              </a:rPr>
              <a:t>Model Testing &amp; Selection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6" name="Google Shape;866;g262bb39b9f0_0_37"/>
          <p:cNvSpPr/>
          <p:nvPr/>
        </p:nvSpPr>
        <p:spPr>
          <a:xfrm>
            <a:off x="5147737" y="2709195"/>
            <a:ext cx="155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1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Roboto"/>
              <a:buNone/>
            </a:pPr>
            <a:r>
              <a:rPr b="1" lang="en-US" sz="14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10/29/2023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7" name="Google Shape;867;g262bb39b9f0_0_37"/>
          <p:cNvSpPr/>
          <p:nvPr/>
        </p:nvSpPr>
        <p:spPr>
          <a:xfrm>
            <a:off x="7371776" y="4537803"/>
            <a:ext cx="1858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92A9BD"/>
              </a:buClr>
              <a:buSzPts val="1620"/>
              <a:buFont typeface="Roboto"/>
              <a:buNone/>
            </a:pPr>
            <a:r>
              <a:rPr b="1" lang="en-US" sz="1620">
                <a:solidFill>
                  <a:srgbClr val="92A9BD"/>
                </a:solidFill>
                <a:latin typeface="Barlow"/>
                <a:ea typeface="Barlow"/>
                <a:cs typeface="Barlow"/>
                <a:sym typeface="Barlow"/>
              </a:rPr>
              <a:t>Advanced Modeling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8" name="Google Shape;868;g262bb39b9f0_0_37"/>
          <p:cNvSpPr/>
          <p:nvPr/>
        </p:nvSpPr>
        <p:spPr>
          <a:xfrm>
            <a:off x="7371777" y="4861307"/>
            <a:ext cx="155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1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Roboto"/>
              <a:buNone/>
            </a:pPr>
            <a:r>
              <a:rPr b="1" lang="en-US" sz="14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11/15/2023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9" name="Google Shape;869;g262bb39b9f0_0_37"/>
          <p:cNvSpPr/>
          <p:nvPr/>
        </p:nvSpPr>
        <p:spPr>
          <a:xfrm>
            <a:off x="8986216" y="2385692"/>
            <a:ext cx="1550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92A9BD"/>
              </a:buClr>
              <a:buSzPts val="1620"/>
              <a:buFont typeface="Roboto"/>
              <a:buNone/>
            </a:pPr>
            <a:r>
              <a:rPr b="1" lang="en-US" sz="1620">
                <a:solidFill>
                  <a:srgbClr val="92A9BD"/>
                </a:solidFill>
                <a:latin typeface="Barlow"/>
                <a:ea typeface="Barlow"/>
                <a:cs typeface="Barlow"/>
                <a:sym typeface="Barlow"/>
              </a:rPr>
              <a:t>Final Report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0" name="Google Shape;870;g262bb39b9f0_0_37"/>
          <p:cNvSpPr/>
          <p:nvPr/>
        </p:nvSpPr>
        <p:spPr>
          <a:xfrm>
            <a:off x="8986216" y="2709195"/>
            <a:ext cx="1550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1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Roboto"/>
              <a:buNone/>
            </a:pPr>
            <a:r>
              <a:rPr b="1" lang="en-US" sz="1425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11/30/2023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"/>
          <p:cNvSpPr txBox="1"/>
          <p:nvPr>
            <p:ph type="title"/>
          </p:nvPr>
        </p:nvSpPr>
        <p:spPr>
          <a:xfrm>
            <a:off x="685800" y="758484"/>
            <a:ext cx="5240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Barlow Light"/>
                <a:ea typeface="Barlow Light"/>
                <a:cs typeface="Barlow Light"/>
                <a:sym typeface="Barlow Light"/>
              </a:rPr>
              <a:t>Project Management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76" name="Google Shape;876;p8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CCC Information Services Inc. All rights reserved.</a:t>
            </a:r>
            <a:endParaRPr/>
          </a:p>
        </p:txBody>
      </p:sp>
      <p:sp>
        <p:nvSpPr>
          <p:cNvPr id="877" name="Google Shape;877;p8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8" name="Google Shape;878;p8"/>
          <p:cNvGrpSpPr/>
          <p:nvPr/>
        </p:nvGrpSpPr>
        <p:grpSpPr>
          <a:xfrm>
            <a:off x="6553201" y="1291884"/>
            <a:ext cx="5638799" cy="524720"/>
            <a:chOff x="0" y="3891430"/>
            <a:chExt cx="12192000" cy="524720"/>
          </a:xfrm>
        </p:grpSpPr>
        <p:cxnSp>
          <p:nvCxnSpPr>
            <p:cNvPr id="879" name="Google Shape;879;p8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0" name="Google Shape;880;p8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1" name="Google Shape;881;p8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p8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cap="flat" cmpd="sng" w="63500">
              <a:solidFill>
                <a:schemeClr val="lt1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83" name="Google Shape;883;p8"/>
          <p:cNvPicPr preferRelativeResize="0"/>
          <p:nvPr/>
        </p:nvPicPr>
        <p:blipFill rotWithShape="1">
          <a:blip r:embed="rId3">
            <a:alphaModFix/>
          </a:blip>
          <a:srcRect b="0" l="1047" r="1047" t="1361"/>
          <a:stretch/>
        </p:blipFill>
        <p:spPr>
          <a:xfrm>
            <a:off x="1351275" y="1517175"/>
            <a:ext cx="9737226" cy="4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>
            <p:ph idx="11" type="ftr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CCC Information Services Inc. All rights reserved.</a:t>
            </a:r>
            <a:endParaRPr/>
          </a:p>
        </p:txBody>
      </p:sp>
      <p:sp>
        <p:nvSpPr>
          <p:cNvPr id="889" name="Google Shape;889;p14"/>
          <p:cNvSpPr txBox="1"/>
          <p:nvPr>
            <p:ph idx="12" type="sldNum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  <p:sp>
        <p:nvSpPr>
          <p:cNvPr id="890" name="Google Shape;890;p14"/>
          <p:cNvSpPr txBox="1"/>
          <p:nvPr>
            <p:ph idx="11" type="ftr"/>
          </p:nvPr>
        </p:nvSpPr>
        <p:spPr>
          <a:xfrm>
            <a:off x="6858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© CCC Information Services Inc. All rights reserved.</a:t>
            </a:r>
            <a:endParaRPr/>
          </a:p>
        </p:txBody>
      </p:sp>
      <p:sp>
        <p:nvSpPr>
          <p:cNvPr id="891" name="Google Shape;891;p14"/>
          <p:cNvSpPr txBox="1"/>
          <p:nvPr>
            <p:ph idx="12" type="sldNum"/>
          </p:nvPr>
        </p:nvSpPr>
        <p:spPr>
          <a:xfrm>
            <a:off x="885077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92" name="Google Shape;8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4"/>
          <p:cNvSpPr/>
          <p:nvPr/>
        </p:nvSpPr>
        <p:spPr>
          <a:xfrm>
            <a:off x="476131" y="366659"/>
            <a:ext cx="1218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Space Mono"/>
              <a:buNone/>
            </a:pPr>
            <a:r>
              <a:rPr b="1" lang="en-US" sz="375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Phased Approach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preencoded.png" id="894" name="Google Shape;8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048" y="1564696"/>
            <a:ext cx="10151113" cy="10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4"/>
          <p:cNvSpPr/>
          <p:nvPr/>
        </p:nvSpPr>
        <p:spPr>
          <a:xfrm>
            <a:off x="666583" y="1950781"/>
            <a:ext cx="9878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1: Exploring the Data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6" name="Google Shape;8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048" y="2707410"/>
            <a:ext cx="8617969" cy="10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4"/>
          <p:cNvSpPr/>
          <p:nvPr/>
        </p:nvSpPr>
        <p:spPr>
          <a:xfrm>
            <a:off x="666583" y="3093495"/>
            <a:ext cx="830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2: Incorporating Weather Data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8" name="Google Shape;8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048" y="3850124"/>
            <a:ext cx="7084825" cy="10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4"/>
          <p:cNvSpPr/>
          <p:nvPr/>
        </p:nvSpPr>
        <p:spPr>
          <a:xfrm>
            <a:off x="666583" y="4236210"/>
            <a:ext cx="6740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3: Enhancing the Datasets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00" name="Google Shape;9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936" y="4956976"/>
            <a:ext cx="5164975" cy="105701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4"/>
          <p:cNvSpPr/>
          <p:nvPr/>
        </p:nvSpPr>
        <p:spPr>
          <a:xfrm>
            <a:off x="665471" y="5343062"/>
            <a:ext cx="4913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4: Improving Model Accuracy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7" name="Google Shape;907;g262bb39b9f0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8" name="Google Shape;908;g262bb39b9f0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889338" y="2889336"/>
            <a:ext cx="6835675" cy="1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62bb39b9f0_0_125"/>
          <p:cNvSpPr/>
          <p:nvPr/>
        </p:nvSpPr>
        <p:spPr>
          <a:xfrm>
            <a:off x="1104935" y="168192"/>
            <a:ext cx="9878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1: Exploring Cars Data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262bb39b9f0_0_125"/>
          <p:cNvSpPr txBox="1"/>
          <p:nvPr/>
        </p:nvSpPr>
        <p:spPr>
          <a:xfrm>
            <a:off x="1104925" y="505275"/>
            <a:ext cx="1079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We obtained cars data from CCCIS. The dataset contains 14,582 rows and 13 columns. 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911" name="Google Shape;911;g262bb39b9f0_0_125"/>
          <p:cNvPicPr preferRelativeResize="0"/>
          <p:nvPr/>
        </p:nvPicPr>
        <p:blipFill rotWithShape="1">
          <a:blip r:embed="rId5">
            <a:alphaModFix/>
          </a:blip>
          <a:srcRect b="0" l="2800" r="64177" t="48551"/>
          <a:stretch/>
        </p:blipFill>
        <p:spPr>
          <a:xfrm>
            <a:off x="7802850" y="2467025"/>
            <a:ext cx="2647900" cy="20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262bb39b9f0_0_125"/>
          <p:cNvPicPr preferRelativeResize="0"/>
          <p:nvPr/>
        </p:nvPicPr>
        <p:blipFill rotWithShape="1">
          <a:blip r:embed="rId6">
            <a:alphaModFix/>
          </a:blip>
          <a:srcRect b="0" l="4835" r="5782" t="21617"/>
          <a:stretch/>
        </p:blipFill>
        <p:spPr>
          <a:xfrm>
            <a:off x="7802850" y="4550250"/>
            <a:ext cx="2647899" cy="220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62bb39b9f0_0_125"/>
          <p:cNvPicPr preferRelativeResize="0"/>
          <p:nvPr/>
        </p:nvPicPr>
        <p:blipFill rotWithShape="1">
          <a:blip r:embed="rId7">
            <a:alphaModFix/>
          </a:blip>
          <a:srcRect b="0" l="0" r="21666" t="0"/>
          <a:stretch/>
        </p:blipFill>
        <p:spPr>
          <a:xfrm>
            <a:off x="1218100" y="887250"/>
            <a:ext cx="9004048" cy="15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62bb39b9f0_0_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1375" y="2634790"/>
            <a:ext cx="6322126" cy="400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0" name="Google Shape;920;g262bb39b9f0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1" name="Google Shape;921;g262bb39b9f0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889338" y="2889336"/>
            <a:ext cx="6835675" cy="1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62bb39b9f0_0_137"/>
          <p:cNvSpPr/>
          <p:nvPr/>
        </p:nvSpPr>
        <p:spPr>
          <a:xfrm>
            <a:off x="1104935" y="168192"/>
            <a:ext cx="9878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1: Exploring Cars Data - Outliers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g262bb39b9f0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099" y="903149"/>
            <a:ext cx="8085625" cy="53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9" name="Google Shape;929;g262bb39b9f0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704" cy="145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0" name="Google Shape;930;g262bb39b9f0_0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889338" y="2889336"/>
            <a:ext cx="6835675" cy="1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262bb39b9f0_0_327"/>
          <p:cNvSpPr/>
          <p:nvPr/>
        </p:nvSpPr>
        <p:spPr>
          <a:xfrm>
            <a:off x="1104935" y="168192"/>
            <a:ext cx="9878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8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8"/>
              <a:buFont typeface="Roboto"/>
              <a:buNone/>
            </a:pPr>
            <a:r>
              <a:rPr b="1" lang="en-US" sz="20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1: Exploring Cars Data - Outliers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g262bb39b9f0_0_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500" y="937350"/>
            <a:ext cx="7975850" cy="5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CCC Branding">
      <a:dk1>
        <a:srgbClr val="000000"/>
      </a:dk1>
      <a:lt1>
        <a:srgbClr val="FFFFFF"/>
      </a:lt1>
      <a:dk2>
        <a:srgbClr val="0F2A55"/>
      </a:dk2>
      <a:lt2>
        <a:srgbClr val="0097D6"/>
      </a:lt2>
      <a:accent1>
        <a:srgbClr val="F26722"/>
      </a:accent1>
      <a:accent2>
        <a:srgbClr val="697C8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2020-08-30T00:31:04Z</dcterms:created>
  <dc:creator>Mike Gorgo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0x010100A88A0088DFED4B4F9D7FDDFCAFDAF662</vt:lpwstr>
  </property>
</Properties>
</file>